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71" r:id="rId17"/>
    <p:sldId id="268" r:id="rId18"/>
    <p:sldId id="269" r:id="rId19"/>
    <p:sldId id="273" r:id="rId20"/>
    <p:sldId id="270" r:id="rId21"/>
  </p:sldIdLst>
  <p:sldSz cx="18288000" cy="10287000"/>
  <p:notesSz cx="6858000" cy="9144000"/>
  <p:embeddedFontLst>
    <p:embeddedFont>
      <p:font typeface="Koodak" panose="020B0604020202020204" charset="-78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Bold" panose="020B0806030504020204" pitchFamily="34" charset="0"/>
      <p:regular r:id="rId27"/>
      <p:bold r:id="rId28"/>
    </p:embeddedFont>
    <p:embeddedFont>
      <p:font typeface="UKIJ Diwani Yantu" panose="020B0604020202020204" charset="0"/>
      <p:regular r:id="rId29"/>
    </p:embeddedFont>
    <p:embeddedFont>
      <p:font typeface="XM Yekan" panose="020B0604020202020204" charset="-78"/>
      <p:regular r:id="rId30"/>
    </p:embeddedFont>
    <p:embeddedFont>
      <p:font typeface="XM Yekan Bold" panose="020B0604020202020204" charset="-78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681703-DE4C-E257-AA20-2752730D438E}" v="2" dt="2024-10-17T10:43:51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an Conyers" userId="S::ms.ap@kbs-edu.com::bb377542-353e-4468-b6f7-3e4e2ab31e56" providerId="AD" clId="Web-{61681703-DE4C-E257-AA20-2752730D438E}"/>
    <pc:docChg chg="modSld">
      <pc:chgData name="Bryan Conyers" userId="S::ms.ap@kbs-edu.com::bb377542-353e-4468-b6f7-3e4e2ab31e56" providerId="AD" clId="Web-{61681703-DE4C-E257-AA20-2752730D438E}" dt="2024-10-17T10:43:51.522" v="1" actId="14100"/>
      <pc:docMkLst>
        <pc:docMk/>
      </pc:docMkLst>
      <pc:sldChg chg="modSp">
        <pc:chgData name="Bryan Conyers" userId="S::ms.ap@kbs-edu.com::bb377542-353e-4468-b6f7-3e4e2ab31e56" providerId="AD" clId="Web-{61681703-DE4C-E257-AA20-2752730D438E}" dt="2024-10-17T10:43:51.522" v="1" actId="14100"/>
        <pc:sldMkLst>
          <pc:docMk/>
          <pc:sldMk cId="0" sldId="259"/>
        </pc:sldMkLst>
        <pc:spChg chg="mod">
          <ac:chgData name="Bryan Conyers" userId="S::ms.ap@kbs-edu.com::bb377542-353e-4468-b6f7-3e4e2ab31e56" providerId="AD" clId="Web-{61681703-DE4C-E257-AA20-2752730D438E}" dt="2024-10-17T10:43:51.522" v="1" actId="14100"/>
          <ac:spMkLst>
            <pc:docMk/>
            <pc:sldMk cId="0" sldId="259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7.png"/><Relationship Id="rId5" Type="http://schemas.openxmlformats.org/officeDocument/2006/relationships/image" Target="../media/image28.png"/><Relationship Id="rId10" Type="http://schemas.openxmlformats.org/officeDocument/2006/relationships/image" Target="../media/image46.jpeg"/><Relationship Id="rId4" Type="http://schemas.openxmlformats.org/officeDocument/2006/relationships/image" Target="../media/image36.svg"/><Relationship Id="rId9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5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0.png"/><Relationship Id="rId5" Type="http://schemas.openxmlformats.org/officeDocument/2006/relationships/image" Target="../media/image28.png"/><Relationship Id="rId10" Type="http://schemas.openxmlformats.org/officeDocument/2006/relationships/image" Target="../media/image49.jpeg"/><Relationship Id="rId4" Type="http://schemas.openxmlformats.org/officeDocument/2006/relationships/image" Target="../media/image36.svg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4.sv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0.png"/><Relationship Id="rId5" Type="http://schemas.openxmlformats.org/officeDocument/2006/relationships/image" Target="../media/image28.png"/><Relationship Id="rId10" Type="http://schemas.openxmlformats.org/officeDocument/2006/relationships/image" Target="../media/image52.jpeg"/><Relationship Id="rId4" Type="http://schemas.openxmlformats.org/officeDocument/2006/relationships/image" Target="../media/image36.sv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0.png"/><Relationship Id="rId3" Type="http://schemas.openxmlformats.org/officeDocument/2006/relationships/image" Target="../media/image28.png"/><Relationship Id="rId7" Type="http://schemas.openxmlformats.org/officeDocument/2006/relationships/image" Target="../media/image55.jpe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6.svg"/><Relationship Id="rId5" Type="http://schemas.openxmlformats.org/officeDocument/2006/relationships/image" Target="../media/image16.png"/><Relationship Id="rId10" Type="http://schemas.openxmlformats.org/officeDocument/2006/relationships/image" Target="../media/image35.png"/><Relationship Id="rId4" Type="http://schemas.openxmlformats.org/officeDocument/2006/relationships/image" Target="../media/image37.pn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svg"/><Relationship Id="rId3" Type="http://schemas.openxmlformats.org/officeDocument/2006/relationships/image" Target="../media/image28.png"/><Relationship Id="rId7" Type="http://schemas.openxmlformats.org/officeDocument/2006/relationships/image" Target="../media/image17.svg"/><Relationship Id="rId12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4.svg"/><Relationship Id="rId5" Type="http://schemas.openxmlformats.org/officeDocument/2006/relationships/image" Target="../media/image38.png"/><Relationship Id="rId10" Type="http://schemas.openxmlformats.org/officeDocument/2006/relationships/image" Target="../media/image53.png"/><Relationship Id="rId4" Type="http://schemas.openxmlformats.org/officeDocument/2006/relationships/image" Target="../media/image37.pn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7.svg"/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12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38.png"/><Relationship Id="rId5" Type="http://schemas.openxmlformats.org/officeDocument/2006/relationships/image" Target="../media/image36.svg"/><Relationship Id="rId15" Type="http://schemas.openxmlformats.org/officeDocument/2006/relationships/image" Target="../media/image61.sv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28.png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7.svg"/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12" Type="http://schemas.openxmlformats.org/officeDocument/2006/relationships/image" Target="../media/image16.png"/><Relationship Id="rId2" Type="http://schemas.openxmlformats.org/officeDocument/2006/relationships/image" Target="../media/image33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38.png"/><Relationship Id="rId5" Type="http://schemas.openxmlformats.org/officeDocument/2006/relationships/image" Target="../media/image36.svg"/><Relationship Id="rId15" Type="http://schemas.openxmlformats.org/officeDocument/2006/relationships/image" Target="../media/image61.sv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28.png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0.png"/><Relationship Id="rId3" Type="http://schemas.openxmlformats.org/officeDocument/2006/relationships/image" Target="../media/image37.png"/><Relationship Id="rId7" Type="http://schemas.openxmlformats.org/officeDocument/2006/relationships/image" Target="../media/image63.jpeg"/><Relationship Id="rId12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5.png"/><Relationship Id="rId5" Type="http://schemas.openxmlformats.org/officeDocument/2006/relationships/image" Target="../media/image16.png"/><Relationship Id="rId10" Type="http://schemas.openxmlformats.org/officeDocument/2006/relationships/image" Target="../media/image59.png"/><Relationship Id="rId4" Type="http://schemas.openxmlformats.org/officeDocument/2006/relationships/image" Target="../media/image38.png"/><Relationship Id="rId9" Type="http://schemas.openxmlformats.org/officeDocument/2006/relationships/image" Target="../media/image58.png"/><Relationship Id="rId14" Type="http://schemas.openxmlformats.org/officeDocument/2006/relationships/image" Target="../media/image6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4.svg"/><Relationship Id="rId3" Type="http://schemas.openxmlformats.org/officeDocument/2006/relationships/image" Target="../media/image2.png"/><Relationship Id="rId21" Type="http://schemas.openxmlformats.org/officeDocument/2006/relationships/image" Target="../media/image6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3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6.svg"/><Relationship Id="rId10" Type="http://schemas.openxmlformats.org/officeDocument/2006/relationships/image" Target="../media/image17.svg"/><Relationship Id="rId4" Type="http://schemas.openxmlformats.org/officeDocument/2006/relationships/image" Target="../media/image35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0.svg"/><Relationship Id="rId5" Type="http://schemas.openxmlformats.org/officeDocument/2006/relationships/image" Target="../media/image26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0.svg"/><Relationship Id="rId5" Type="http://schemas.openxmlformats.org/officeDocument/2006/relationships/image" Target="../media/image26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0.svg"/><Relationship Id="rId5" Type="http://schemas.openxmlformats.org/officeDocument/2006/relationships/image" Target="../media/image26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1.jpe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2.png"/><Relationship Id="rId5" Type="http://schemas.openxmlformats.org/officeDocument/2006/relationships/image" Target="../media/image36.svg"/><Relationship Id="rId10" Type="http://schemas.openxmlformats.org/officeDocument/2006/relationships/image" Target="../media/image17.svg"/><Relationship Id="rId4" Type="http://schemas.openxmlformats.org/officeDocument/2006/relationships/image" Target="../media/image35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43.jpeg"/><Relationship Id="rId4" Type="http://schemas.openxmlformats.org/officeDocument/2006/relationships/image" Target="../media/image36.svg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id="3" name="Freeform 3"/>
          <p:cNvSpPr/>
          <p:nvPr/>
        </p:nvSpPr>
        <p:spPr>
          <a:xfrm rot="1063707" flipH="1">
            <a:off x="-5312007" y="7696296"/>
            <a:ext cx="12374583" cy="2908027"/>
          </a:xfrm>
          <a:custGeom>
            <a:avLst/>
            <a:gdLst/>
            <a:ahLst/>
            <a:cxnLst/>
            <a:rect l="l" t="t" r="r" b="b"/>
            <a:pathLst>
              <a:path w="12374583" h="2908027">
                <a:moveTo>
                  <a:pt x="12374583" y="0"/>
                </a:moveTo>
                <a:lnTo>
                  <a:pt x="0" y="0"/>
                </a:lnTo>
                <a:lnTo>
                  <a:pt x="0" y="2908027"/>
                </a:lnTo>
                <a:lnTo>
                  <a:pt x="12374583" y="2908027"/>
                </a:lnTo>
                <a:lnTo>
                  <a:pt x="1237458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94308" y="4471598"/>
            <a:ext cx="10499384" cy="2152374"/>
          </a:xfrm>
          <a:custGeom>
            <a:avLst/>
            <a:gdLst/>
            <a:ahLst/>
            <a:cxnLst/>
            <a:rect l="l" t="t" r="r" b="b"/>
            <a:pathLst>
              <a:path w="10499384" h="2152374">
                <a:moveTo>
                  <a:pt x="10499384" y="0"/>
                </a:moveTo>
                <a:lnTo>
                  <a:pt x="0" y="0"/>
                </a:lnTo>
                <a:lnTo>
                  <a:pt x="0" y="2152373"/>
                </a:lnTo>
                <a:lnTo>
                  <a:pt x="10499384" y="2152373"/>
                </a:lnTo>
                <a:lnTo>
                  <a:pt x="104993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382809" flipH="1">
            <a:off x="10158879" y="4036242"/>
            <a:ext cx="11101200" cy="7937358"/>
          </a:xfrm>
          <a:custGeom>
            <a:avLst/>
            <a:gdLst/>
            <a:ahLst/>
            <a:cxnLst/>
            <a:rect l="l" t="t" r="r" b="b"/>
            <a:pathLst>
              <a:path w="11101200" h="7937358">
                <a:moveTo>
                  <a:pt x="11101200" y="0"/>
                </a:moveTo>
                <a:lnTo>
                  <a:pt x="0" y="0"/>
                </a:lnTo>
                <a:lnTo>
                  <a:pt x="0" y="7937358"/>
                </a:lnTo>
                <a:lnTo>
                  <a:pt x="11101200" y="7937358"/>
                </a:lnTo>
                <a:lnTo>
                  <a:pt x="111012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2110154" y="1028700"/>
            <a:ext cx="14067692" cy="8229600"/>
          </a:xfrm>
          <a:custGeom>
            <a:avLst/>
            <a:gdLst/>
            <a:ahLst/>
            <a:cxnLst/>
            <a:rect l="l" t="t" r="r" b="b"/>
            <a:pathLst>
              <a:path w="14067692" h="8229600">
                <a:moveTo>
                  <a:pt x="14067692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14067692" y="0"/>
                </a:lnTo>
                <a:lnTo>
                  <a:pt x="14067692" y="8229600"/>
                </a:lnTo>
                <a:close/>
              </a:path>
            </a:pathLst>
          </a:custGeom>
          <a:blipFill>
            <a:blip r:embed="rId7"/>
            <a:stretch>
              <a:fillRect b="-22222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708194">
            <a:off x="-2985759" y="3362212"/>
            <a:ext cx="5529747" cy="3829862"/>
            <a:chOff x="0" y="0"/>
            <a:chExt cx="3429000" cy="2374900"/>
          </a:xfrm>
        </p:grpSpPr>
        <p:sp>
          <p:nvSpPr>
            <p:cNvPr id="8" name="Freeform 8"/>
            <p:cNvSpPr/>
            <p:nvPr/>
          </p:nvSpPr>
          <p:spPr>
            <a:xfrm flipH="1">
              <a:off x="59944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8">
                <a:alphaModFix amt="83000"/>
              </a:blip>
              <a:stretch>
                <a:fillRect b="-5290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0" y="2374900"/>
                  </a:moveTo>
                  <a:lnTo>
                    <a:pt x="3429000" y="2374900"/>
                  </a:lnTo>
                  <a:lnTo>
                    <a:pt x="3429000" y="0"/>
                  </a:lnTo>
                  <a:lnTo>
                    <a:pt x="0" y="0"/>
                  </a:lnTo>
                  <a:lnTo>
                    <a:pt x="0" y="2374900"/>
                  </a:lnTo>
                  <a:close/>
                </a:path>
              </a:pathLst>
            </a:custGeom>
            <a:blipFill>
              <a:blip r:embed="rId9">
                <a:alphaModFix amt="83000"/>
              </a:blip>
              <a:stretch>
                <a:fillRect l="-2902" t="-10996" r="-2492" b="-11124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2398492" flipH="1">
            <a:off x="590023" y="1304144"/>
            <a:ext cx="4472223" cy="1133622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4472223" y="0"/>
                </a:moveTo>
                <a:lnTo>
                  <a:pt x="0" y="0"/>
                </a:lnTo>
                <a:lnTo>
                  <a:pt x="0" y="1133622"/>
                </a:lnTo>
                <a:lnTo>
                  <a:pt x="4472223" y="1133622"/>
                </a:lnTo>
                <a:lnTo>
                  <a:pt x="4472223" y="0"/>
                </a:lnTo>
                <a:close/>
              </a:path>
            </a:pathLst>
          </a:custGeom>
          <a:blipFill>
            <a:blip r:embed="rId10"/>
            <a:stretch>
              <a:fillRect t="-54421" r="-348" b="-6612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3871823" y="311203"/>
            <a:ext cx="2617647" cy="2638097"/>
          </a:xfrm>
          <a:custGeom>
            <a:avLst/>
            <a:gdLst/>
            <a:ahLst/>
            <a:cxnLst/>
            <a:rect l="l" t="t" r="r" b="b"/>
            <a:pathLst>
              <a:path w="2617647" h="2638097">
                <a:moveTo>
                  <a:pt x="2617647" y="0"/>
                </a:moveTo>
                <a:lnTo>
                  <a:pt x="0" y="0"/>
                </a:lnTo>
                <a:lnTo>
                  <a:pt x="0" y="2638097"/>
                </a:lnTo>
                <a:lnTo>
                  <a:pt x="2617647" y="2638097"/>
                </a:lnTo>
                <a:lnTo>
                  <a:pt x="261764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5364248" y="1404717"/>
            <a:ext cx="2273935" cy="1136968"/>
          </a:xfrm>
          <a:custGeom>
            <a:avLst/>
            <a:gdLst/>
            <a:ahLst/>
            <a:cxnLst/>
            <a:rect l="l" t="t" r="r" b="b"/>
            <a:pathLst>
              <a:path w="2273935" h="1136968">
                <a:moveTo>
                  <a:pt x="2273936" y="0"/>
                </a:moveTo>
                <a:lnTo>
                  <a:pt x="0" y="0"/>
                </a:lnTo>
                <a:lnTo>
                  <a:pt x="0" y="1136967"/>
                </a:lnTo>
                <a:lnTo>
                  <a:pt x="2273936" y="1136967"/>
                </a:lnTo>
                <a:lnTo>
                  <a:pt x="227393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168129" y="613957"/>
            <a:ext cx="2025033" cy="2032590"/>
          </a:xfrm>
          <a:custGeom>
            <a:avLst/>
            <a:gdLst/>
            <a:ahLst/>
            <a:cxnLst/>
            <a:rect l="l" t="t" r="r" b="b"/>
            <a:pathLst>
              <a:path w="2025033" h="2032590">
                <a:moveTo>
                  <a:pt x="2025034" y="0"/>
                </a:moveTo>
                <a:lnTo>
                  <a:pt x="0" y="0"/>
                </a:lnTo>
                <a:lnTo>
                  <a:pt x="0" y="2032589"/>
                </a:lnTo>
                <a:lnTo>
                  <a:pt x="2025034" y="2032589"/>
                </a:lnTo>
                <a:lnTo>
                  <a:pt x="202503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6954255" y="-1192364"/>
            <a:ext cx="4114800" cy="3987615"/>
          </a:xfrm>
          <a:custGeom>
            <a:avLst/>
            <a:gdLst/>
            <a:ahLst/>
            <a:cxnLst/>
            <a:rect l="l" t="t" r="r" b="b"/>
            <a:pathLst>
              <a:path w="4114800" h="3987615">
                <a:moveTo>
                  <a:pt x="4114800" y="0"/>
                </a:moveTo>
                <a:lnTo>
                  <a:pt x="0" y="0"/>
                </a:lnTo>
                <a:lnTo>
                  <a:pt x="0" y="3987615"/>
                </a:lnTo>
                <a:lnTo>
                  <a:pt x="4114800" y="3987615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631259" y="574212"/>
            <a:ext cx="2072334" cy="207233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4144479" y="613957"/>
            <a:ext cx="2072334" cy="20723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6177846" y="7406686"/>
            <a:ext cx="1419957" cy="2611416"/>
          </a:xfrm>
          <a:custGeom>
            <a:avLst/>
            <a:gdLst/>
            <a:ahLst/>
            <a:cxnLst/>
            <a:rect l="l" t="t" r="r" b="b"/>
            <a:pathLst>
              <a:path w="1419957" h="2611416">
                <a:moveTo>
                  <a:pt x="0" y="0"/>
                </a:moveTo>
                <a:lnTo>
                  <a:pt x="1419957" y="0"/>
                </a:lnTo>
                <a:lnTo>
                  <a:pt x="1419957" y="2611416"/>
                </a:lnTo>
                <a:lnTo>
                  <a:pt x="0" y="261141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85289" y="7910570"/>
            <a:ext cx="2491939" cy="2479480"/>
          </a:xfrm>
          <a:custGeom>
            <a:avLst/>
            <a:gdLst/>
            <a:ahLst/>
            <a:cxnLst/>
            <a:rect l="l" t="t" r="r" b="b"/>
            <a:pathLst>
              <a:path w="2491939" h="2479480">
                <a:moveTo>
                  <a:pt x="0" y="0"/>
                </a:moveTo>
                <a:lnTo>
                  <a:pt x="2491939" y="0"/>
                </a:lnTo>
                <a:lnTo>
                  <a:pt x="2491939" y="2479479"/>
                </a:lnTo>
                <a:lnTo>
                  <a:pt x="0" y="24794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903874" y="1162418"/>
            <a:ext cx="7700985" cy="70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15"/>
              </a:lnSpc>
              <a:spcBef>
                <a:spcPct val="0"/>
              </a:spcBef>
            </a:pPr>
            <a:r>
              <a:rPr lang="en-US" sz="4596">
                <a:solidFill>
                  <a:srgbClr val="302C2C"/>
                </a:solidFill>
                <a:latin typeface="XM Yekan"/>
                <a:ea typeface="XM Yekan"/>
                <a:cs typeface="XM Yekan"/>
                <a:sym typeface="XM Yekan"/>
              </a:rPr>
              <a:t>Kuwait Bilingual School No.2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65791" y="1798660"/>
            <a:ext cx="7700985" cy="70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5515"/>
              </a:lnSpc>
              <a:spcBef>
                <a:spcPct val="0"/>
              </a:spcBef>
            </a:pPr>
            <a:r>
              <a:rPr lang="ar-EG" sz="4596">
                <a:solidFill>
                  <a:srgbClr val="302C2C"/>
                </a:solidFill>
                <a:latin typeface="XM Yekan"/>
                <a:ea typeface="XM Yekan"/>
                <a:cs typeface="XM Yekan"/>
                <a:sym typeface="XM Yekan"/>
                <a:rtl/>
              </a:rPr>
              <a:t>مدرسة الكويت ثنائية اللغة رقم </a:t>
            </a:r>
            <a:r>
              <a:rPr lang="en-US" sz="4596">
                <a:solidFill>
                  <a:srgbClr val="302C2C"/>
                </a:solidFill>
                <a:latin typeface="XM Yekan"/>
                <a:ea typeface="XM Yekan"/>
                <a:cs typeface="XM Yekan"/>
                <a:sym typeface="XM Yekan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081896" y="4994975"/>
            <a:ext cx="7584879" cy="1127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557"/>
              </a:lnSpc>
              <a:spcBef>
                <a:spcPct val="0"/>
              </a:spcBef>
            </a:pPr>
            <a:r>
              <a:rPr lang="ar-EG" sz="8557" b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إخلاء الحريق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65791" y="3564935"/>
            <a:ext cx="8348591" cy="125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19"/>
              </a:lnSpc>
              <a:spcBef>
                <a:spcPct val="0"/>
              </a:spcBef>
            </a:pPr>
            <a:r>
              <a:rPr lang="en-US" sz="9419" b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Evacuation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535785" y="6576162"/>
            <a:ext cx="3655120" cy="54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4"/>
              </a:lnSpc>
              <a:spcBef>
                <a:spcPct val="0"/>
              </a:spcBef>
            </a:pPr>
            <a:r>
              <a:rPr lang="en-US" sz="4124" b="1">
                <a:solidFill>
                  <a:srgbClr val="2022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2024 - 2025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rot="6184119" flipH="1">
            <a:off x="13943591" y="7387912"/>
            <a:ext cx="4772069" cy="6401557"/>
          </a:xfrm>
          <a:custGeom>
            <a:avLst/>
            <a:gdLst/>
            <a:ahLst/>
            <a:cxnLst/>
            <a:rect l="l" t="t" r="r" b="b"/>
            <a:pathLst>
              <a:path w="4772069" h="6401557">
                <a:moveTo>
                  <a:pt x="4772070" y="0"/>
                </a:moveTo>
                <a:lnTo>
                  <a:pt x="0" y="0"/>
                </a:lnTo>
                <a:lnTo>
                  <a:pt x="0" y="6401557"/>
                </a:lnTo>
                <a:lnTo>
                  <a:pt x="4772070" y="6401557"/>
                </a:lnTo>
                <a:lnTo>
                  <a:pt x="47720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170355" flipH="1">
            <a:off x="-1781696" y="2787105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4652173" y="0"/>
                </a:moveTo>
                <a:lnTo>
                  <a:pt x="0" y="0"/>
                </a:lnTo>
                <a:lnTo>
                  <a:pt x="0" y="748680"/>
                </a:lnTo>
                <a:lnTo>
                  <a:pt x="4652173" y="748680"/>
                </a:lnTo>
                <a:lnTo>
                  <a:pt x="4652173" y="0"/>
                </a:lnTo>
                <a:close/>
              </a:path>
            </a:pathLst>
          </a:custGeom>
          <a:blipFill>
            <a:blip r:embed="rId5"/>
            <a:stretch>
              <a:fillRect t="-55730" b="-108357"/>
            </a:stretch>
          </a:blipFill>
        </p:spPr>
      </p:sp>
      <p:sp>
        <p:nvSpPr>
          <p:cNvPr id="5" name="Freeform 5"/>
          <p:cNvSpPr/>
          <p:nvPr/>
        </p:nvSpPr>
        <p:spPr>
          <a:xfrm rot="-1943687">
            <a:off x="-640302" y="-1060563"/>
            <a:ext cx="4089747" cy="2744685"/>
          </a:xfrm>
          <a:custGeom>
            <a:avLst/>
            <a:gdLst/>
            <a:ahLst/>
            <a:cxnLst/>
            <a:rect l="l" t="t" r="r" b="b"/>
            <a:pathLst>
              <a:path w="4089747" h="2744685">
                <a:moveTo>
                  <a:pt x="0" y="0"/>
                </a:moveTo>
                <a:lnTo>
                  <a:pt x="4089747" y="0"/>
                </a:lnTo>
                <a:lnTo>
                  <a:pt x="4089747" y="2744685"/>
                </a:lnTo>
                <a:lnTo>
                  <a:pt x="0" y="2744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5009" r="-91785"/>
            </a:stretch>
          </a:blipFill>
        </p:spPr>
      </p:sp>
      <p:sp>
        <p:nvSpPr>
          <p:cNvPr id="6" name="Freeform 6"/>
          <p:cNvSpPr/>
          <p:nvPr/>
        </p:nvSpPr>
        <p:spPr>
          <a:xfrm rot="-8768189" flipH="1">
            <a:off x="-2292070" y="9220325"/>
            <a:ext cx="6997953" cy="3184068"/>
          </a:xfrm>
          <a:custGeom>
            <a:avLst/>
            <a:gdLst/>
            <a:ahLst/>
            <a:cxnLst/>
            <a:rect l="l" t="t" r="r" b="b"/>
            <a:pathLst>
              <a:path w="6997953" h="3184068">
                <a:moveTo>
                  <a:pt x="6997953" y="0"/>
                </a:moveTo>
                <a:lnTo>
                  <a:pt x="0" y="0"/>
                </a:lnTo>
                <a:lnTo>
                  <a:pt x="0" y="3184069"/>
                </a:lnTo>
                <a:lnTo>
                  <a:pt x="6997953" y="3184069"/>
                </a:lnTo>
                <a:lnTo>
                  <a:pt x="699795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757047" flipH="1">
            <a:off x="-2799527" y="1481997"/>
            <a:ext cx="4939326" cy="4786656"/>
          </a:xfrm>
          <a:custGeom>
            <a:avLst/>
            <a:gdLst/>
            <a:ahLst/>
            <a:cxnLst/>
            <a:rect l="l" t="t" r="r" b="b"/>
            <a:pathLst>
              <a:path w="4939326" h="4786656">
                <a:moveTo>
                  <a:pt x="4939326" y="0"/>
                </a:moveTo>
                <a:lnTo>
                  <a:pt x="0" y="0"/>
                </a:lnTo>
                <a:lnTo>
                  <a:pt x="0" y="4786656"/>
                </a:lnTo>
                <a:lnTo>
                  <a:pt x="4939326" y="4786656"/>
                </a:lnTo>
                <a:lnTo>
                  <a:pt x="49393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64174" y="74543"/>
            <a:ext cx="15058808" cy="9934599"/>
          </a:xfrm>
          <a:custGeom>
            <a:avLst/>
            <a:gdLst/>
            <a:ahLst/>
            <a:cxnLst/>
            <a:rect l="l" t="t" r="r" b="b"/>
            <a:pathLst>
              <a:path w="15058808" h="9934599">
                <a:moveTo>
                  <a:pt x="0" y="0"/>
                </a:moveTo>
                <a:lnTo>
                  <a:pt x="15058808" y="0"/>
                </a:lnTo>
                <a:lnTo>
                  <a:pt x="15058808" y="9934599"/>
                </a:lnTo>
                <a:lnTo>
                  <a:pt x="0" y="9934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35" t="-3466" b="-460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2675" y="5041843"/>
            <a:ext cx="3793429" cy="1731183"/>
          </a:xfrm>
          <a:custGeom>
            <a:avLst/>
            <a:gdLst/>
            <a:ahLst/>
            <a:cxnLst/>
            <a:rect l="l" t="t" r="r" b="b"/>
            <a:pathLst>
              <a:path w="3793429" h="1731183">
                <a:moveTo>
                  <a:pt x="0" y="0"/>
                </a:moveTo>
                <a:lnTo>
                  <a:pt x="3793430" y="0"/>
                </a:lnTo>
                <a:lnTo>
                  <a:pt x="3793430" y="1731183"/>
                </a:lnTo>
                <a:lnTo>
                  <a:pt x="0" y="1731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rot="6184119" flipH="1">
            <a:off x="13943591" y="7387912"/>
            <a:ext cx="4772069" cy="6401557"/>
          </a:xfrm>
          <a:custGeom>
            <a:avLst/>
            <a:gdLst/>
            <a:ahLst/>
            <a:cxnLst/>
            <a:rect l="l" t="t" r="r" b="b"/>
            <a:pathLst>
              <a:path w="4772069" h="6401557">
                <a:moveTo>
                  <a:pt x="4772070" y="0"/>
                </a:moveTo>
                <a:lnTo>
                  <a:pt x="0" y="0"/>
                </a:lnTo>
                <a:lnTo>
                  <a:pt x="0" y="6401557"/>
                </a:lnTo>
                <a:lnTo>
                  <a:pt x="4772070" y="6401557"/>
                </a:lnTo>
                <a:lnTo>
                  <a:pt x="47720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170355" flipH="1">
            <a:off x="-1781696" y="2787105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4652173" y="0"/>
                </a:moveTo>
                <a:lnTo>
                  <a:pt x="0" y="0"/>
                </a:lnTo>
                <a:lnTo>
                  <a:pt x="0" y="748680"/>
                </a:lnTo>
                <a:lnTo>
                  <a:pt x="4652173" y="748680"/>
                </a:lnTo>
                <a:lnTo>
                  <a:pt x="4652173" y="0"/>
                </a:lnTo>
                <a:close/>
              </a:path>
            </a:pathLst>
          </a:custGeom>
          <a:blipFill>
            <a:blip r:embed="rId5"/>
            <a:stretch>
              <a:fillRect t="-55730" b="-108357"/>
            </a:stretch>
          </a:blipFill>
        </p:spPr>
      </p:sp>
      <p:sp>
        <p:nvSpPr>
          <p:cNvPr id="5" name="Freeform 5"/>
          <p:cNvSpPr/>
          <p:nvPr/>
        </p:nvSpPr>
        <p:spPr>
          <a:xfrm rot="-1943687">
            <a:off x="-640302" y="-1060563"/>
            <a:ext cx="4089747" cy="2744685"/>
          </a:xfrm>
          <a:custGeom>
            <a:avLst/>
            <a:gdLst/>
            <a:ahLst/>
            <a:cxnLst/>
            <a:rect l="l" t="t" r="r" b="b"/>
            <a:pathLst>
              <a:path w="4089747" h="2744685">
                <a:moveTo>
                  <a:pt x="0" y="0"/>
                </a:moveTo>
                <a:lnTo>
                  <a:pt x="4089747" y="0"/>
                </a:lnTo>
                <a:lnTo>
                  <a:pt x="4089747" y="2744685"/>
                </a:lnTo>
                <a:lnTo>
                  <a:pt x="0" y="2744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5009" r="-91785"/>
            </a:stretch>
          </a:blipFill>
        </p:spPr>
      </p:sp>
      <p:sp>
        <p:nvSpPr>
          <p:cNvPr id="6" name="Freeform 6"/>
          <p:cNvSpPr/>
          <p:nvPr/>
        </p:nvSpPr>
        <p:spPr>
          <a:xfrm rot="-8768189" flipH="1">
            <a:off x="-2292070" y="9220325"/>
            <a:ext cx="6997953" cy="3184068"/>
          </a:xfrm>
          <a:custGeom>
            <a:avLst/>
            <a:gdLst/>
            <a:ahLst/>
            <a:cxnLst/>
            <a:rect l="l" t="t" r="r" b="b"/>
            <a:pathLst>
              <a:path w="6997953" h="3184068">
                <a:moveTo>
                  <a:pt x="6997953" y="0"/>
                </a:moveTo>
                <a:lnTo>
                  <a:pt x="0" y="0"/>
                </a:lnTo>
                <a:lnTo>
                  <a:pt x="0" y="3184069"/>
                </a:lnTo>
                <a:lnTo>
                  <a:pt x="6997953" y="3184069"/>
                </a:lnTo>
                <a:lnTo>
                  <a:pt x="699795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757047" flipH="1">
            <a:off x="-2799527" y="1481997"/>
            <a:ext cx="4939326" cy="4786656"/>
          </a:xfrm>
          <a:custGeom>
            <a:avLst/>
            <a:gdLst/>
            <a:ahLst/>
            <a:cxnLst/>
            <a:rect l="l" t="t" r="r" b="b"/>
            <a:pathLst>
              <a:path w="4939326" h="4786656">
                <a:moveTo>
                  <a:pt x="4939326" y="0"/>
                </a:moveTo>
                <a:lnTo>
                  <a:pt x="0" y="0"/>
                </a:lnTo>
                <a:lnTo>
                  <a:pt x="0" y="4786656"/>
                </a:lnTo>
                <a:lnTo>
                  <a:pt x="4939326" y="4786656"/>
                </a:lnTo>
                <a:lnTo>
                  <a:pt x="49393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34295" y="0"/>
            <a:ext cx="14377134" cy="10209175"/>
          </a:xfrm>
          <a:custGeom>
            <a:avLst/>
            <a:gdLst/>
            <a:ahLst/>
            <a:cxnLst/>
            <a:rect l="l" t="t" r="r" b="b"/>
            <a:pathLst>
              <a:path w="14377134" h="10209175">
                <a:moveTo>
                  <a:pt x="0" y="0"/>
                </a:moveTo>
                <a:lnTo>
                  <a:pt x="14377134" y="0"/>
                </a:lnTo>
                <a:lnTo>
                  <a:pt x="14377134" y="10209175"/>
                </a:lnTo>
                <a:lnTo>
                  <a:pt x="0" y="10209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731" b="-6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084" y="5767134"/>
            <a:ext cx="2067568" cy="4442041"/>
          </a:xfrm>
          <a:custGeom>
            <a:avLst/>
            <a:gdLst/>
            <a:ahLst/>
            <a:cxnLst/>
            <a:rect l="l" t="t" r="r" b="b"/>
            <a:pathLst>
              <a:path w="2067568" h="4442041">
                <a:moveTo>
                  <a:pt x="0" y="0"/>
                </a:moveTo>
                <a:lnTo>
                  <a:pt x="2067568" y="0"/>
                </a:lnTo>
                <a:lnTo>
                  <a:pt x="2067568" y="4442041"/>
                </a:lnTo>
                <a:lnTo>
                  <a:pt x="0" y="44420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rot="6184119" flipH="1">
            <a:off x="13943591" y="7387912"/>
            <a:ext cx="4772069" cy="6401557"/>
          </a:xfrm>
          <a:custGeom>
            <a:avLst/>
            <a:gdLst/>
            <a:ahLst/>
            <a:cxnLst/>
            <a:rect l="l" t="t" r="r" b="b"/>
            <a:pathLst>
              <a:path w="4772069" h="6401557">
                <a:moveTo>
                  <a:pt x="4772070" y="0"/>
                </a:moveTo>
                <a:lnTo>
                  <a:pt x="0" y="0"/>
                </a:lnTo>
                <a:lnTo>
                  <a:pt x="0" y="6401557"/>
                </a:lnTo>
                <a:lnTo>
                  <a:pt x="4772070" y="6401557"/>
                </a:lnTo>
                <a:lnTo>
                  <a:pt x="47720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170355" flipH="1">
            <a:off x="-1781696" y="2787105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4652173" y="0"/>
                </a:moveTo>
                <a:lnTo>
                  <a:pt x="0" y="0"/>
                </a:lnTo>
                <a:lnTo>
                  <a:pt x="0" y="748680"/>
                </a:lnTo>
                <a:lnTo>
                  <a:pt x="4652173" y="748680"/>
                </a:lnTo>
                <a:lnTo>
                  <a:pt x="4652173" y="0"/>
                </a:lnTo>
                <a:close/>
              </a:path>
            </a:pathLst>
          </a:custGeom>
          <a:blipFill>
            <a:blip r:embed="rId5"/>
            <a:stretch>
              <a:fillRect t="-55730" b="-108357"/>
            </a:stretch>
          </a:blipFill>
        </p:spPr>
      </p:sp>
      <p:sp>
        <p:nvSpPr>
          <p:cNvPr id="5" name="Freeform 5"/>
          <p:cNvSpPr/>
          <p:nvPr/>
        </p:nvSpPr>
        <p:spPr>
          <a:xfrm rot="-1943687">
            <a:off x="-640302" y="-1060563"/>
            <a:ext cx="4089747" cy="2744685"/>
          </a:xfrm>
          <a:custGeom>
            <a:avLst/>
            <a:gdLst/>
            <a:ahLst/>
            <a:cxnLst/>
            <a:rect l="l" t="t" r="r" b="b"/>
            <a:pathLst>
              <a:path w="4089747" h="2744685">
                <a:moveTo>
                  <a:pt x="0" y="0"/>
                </a:moveTo>
                <a:lnTo>
                  <a:pt x="4089747" y="0"/>
                </a:lnTo>
                <a:lnTo>
                  <a:pt x="4089747" y="2744685"/>
                </a:lnTo>
                <a:lnTo>
                  <a:pt x="0" y="2744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5009" r="-91785"/>
            </a:stretch>
          </a:blipFill>
        </p:spPr>
      </p:sp>
      <p:sp>
        <p:nvSpPr>
          <p:cNvPr id="6" name="Freeform 6"/>
          <p:cNvSpPr/>
          <p:nvPr/>
        </p:nvSpPr>
        <p:spPr>
          <a:xfrm rot="-8768189" flipH="1">
            <a:off x="-2292070" y="9220325"/>
            <a:ext cx="6997953" cy="3184068"/>
          </a:xfrm>
          <a:custGeom>
            <a:avLst/>
            <a:gdLst/>
            <a:ahLst/>
            <a:cxnLst/>
            <a:rect l="l" t="t" r="r" b="b"/>
            <a:pathLst>
              <a:path w="6997953" h="3184068">
                <a:moveTo>
                  <a:pt x="6997953" y="0"/>
                </a:moveTo>
                <a:lnTo>
                  <a:pt x="0" y="0"/>
                </a:lnTo>
                <a:lnTo>
                  <a:pt x="0" y="3184069"/>
                </a:lnTo>
                <a:lnTo>
                  <a:pt x="6997953" y="3184069"/>
                </a:lnTo>
                <a:lnTo>
                  <a:pt x="699795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757047" flipH="1">
            <a:off x="-2799527" y="1481997"/>
            <a:ext cx="4939326" cy="4786656"/>
          </a:xfrm>
          <a:custGeom>
            <a:avLst/>
            <a:gdLst/>
            <a:ahLst/>
            <a:cxnLst/>
            <a:rect l="l" t="t" r="r" b="b"/>
            <a:pathLst>
              <a:path w="4939326" h="4786656">
                <a:moveTo>
                  <a:pt x="4939326" y="0"/>
                </a:moveTo>
                <a:lnTo>
                  <a:pt x="0" y="0"/>
                </a:lnTo>
                <a:lnTo>
                  <a:pt x="0" y="4786656"/>
                </a:lnTo>
                <a:lnTo>
                  <a:pt x="4939326" y="4786656"/>
                </a:lnTo>
                <a:lnTo>
                  <a:pt x="49393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18668" y="155890"/>
            <a:ext cx="14548784" cy="9975221"/>
          </a:xfrm>
          <a:custGeom>
            <a:avLst/>
            <a:gdLst/>
            <a:ahLst/>
            <a:cxnLst/>
            <a:rect l="l" t="t" r="r" b="b"/>
            <a:pathLst>
              <a:path w="14548784" h="9975221">
                <a:moveTo>
                  <a:pt x="0" y="0"/>
                </a:moveTo>
                <a:lnTo>
                  <a:pt x="14548784" y="0"/>
                </a:lnTo>
                <a:lnTo>
                  <a:pt x="14548784" y="9975220"/>
                </a:lnTo>
                <a:lnTo>
                  <a:pt x="0" y="997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12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3177" y="6498024"/>
            <a:ext cx="1975491" cy="3633086"/>
          </a:xfrm>
          <a:custGeom>
            <a:avLst/>
            <a:gdLst/>
            <a:ahLst/>
            <a:cxnLst/>
            <a:rect l="l" t="t" r="r" b="b"/>
            <a:pathLst>
              <a:path w="1975491" h="3633086">
                <a:moveTo>
                  <a:pt x="0" y="0"/>
                </a:moveTo>
                <a:lnTo>
                  <a:pt x="1975491" y="0"/>
                </a:lnTo>
                <a:lnTo>
                  <a:pt x="1975491" y="3633086"/>
                </a:lnTo>
                <a:lnTo>
                  <a:pt x="0" y="3633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3177" y="624305"/>
            <a:ext cx="2345105" cy="2810038"/>
          </a:xfrm>
          <a:custGeom>
            <a:avLst/>
            <a:gdLst/>
            <a:ahLst/>
            <a:cxnLst/>
            <a:rect l="l" t="t" r="r" b="b"/>
            <a:pathLst>
              <a:path w="2345105" h="2810038">
                <a:moveTo>
                  <a:pt x="0" y="0"/>
                </a:moveTo>
                <a:lnTo>
                  <a:pt x="2345105" y="0"/>
                </a:lnTo>
                <a:lnTo>
                  <a:pt x="2345105" y="2810038"/>
                </a:lnTo>
                <a:lnTo>
                  <a:pt x="0" y="2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75828F-18B8-405F-9510-0A643B871B79}"/>
              </a:ext>
            </a:extLst>
          </p:cNvPr>
          <p:cNvSpPr/>
          <p:nvPr/>
        </p:nvSpPr>
        <p:spPr>
          <a:xfrm>
            <a:off x="9603702" y="5205996"/>
            <a:ext cx="1066800" cy="592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4" name="Freeform 4"/>
          <p:cNvSpPr/>
          <p:nvPr/>
        </p:nvSpPr>
        <p:spPr>
          <a:xfrm rot="-5170355" flipH="1">
            <a:off x="-1781696" y="2787105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4652173" y="0"/>
                </a:moveTo>
                <a:lnTo>
                  <a:pt x="0" y="0"/>
                </a:lnTo>
                <a:lnTo>
                  <a:pt x="0" y="748680"/>
                </a:lnTo>
                <a:lnTo>
                  <a:pt x="4652173" y="748680"/>
                </a:lnTo>
                <a:lnTo>
                  <a:pt x="4652173" y="0"/>
                </a:lnTo>
                <a:close/>
              </a:path>
            </a:pathLst>
          </a:custGeom>
          <a:blipFill>
            <a:blip r:embed="rId3"/>
            <a:stretch>
              <a:fillRect t="-55730" b="-108357"/>
            </a:stretch>
          </a:blipFill>
        </p:spPr>
      </p:sp>
      <p:sp>
        <p:nvSpPr>
          <p:cNvPr id="5" name="Freeform 5"/>
          <p:cNvSpPr/>
          <p:nvPr/>
        </p:nvSpPr>
        <p:spPr>
          <a:xfrm rot="-1943687">
            <a:off x="-640302" y="-1060563"/>
            <a:ext cx="4089747" cy="2744685"/>
          </a:xfrm>
          <a:custGeom>
            <a:avLst/>
            <a:gdLst/>
            <a:ahLst/>
            <a:cxnLst/>
            <a:rect l="l" t="t" r="r" b="b"/>
            <a:pathLst>
              <a:path w="4089747" h="2744685">
                <a:moveTo>
                  <a:pt x="0" y="0"/>
                </a:moveTo>
                <a:lnTo>
                  <a:pt x="4089747" y="0"/>
                </a:lnTo>
                <a:lnTo>
                  <a:pt x="4089747" y="2744685"/>
                </a:lnTo>
                <a:lnTo>
                  <a:pt x="0" y="274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5009" r="-91785"/>
            </a:stretch>
          </a:blipFill>
        </p:spPr>
      </p:sp>
      <p:sp>
        <p:nvSpPr>
          <p:cNvPr id="7" name="Freeform 7"/>
          <p:cNvSpPr/>
          <p:nvPr/>
        </p:nvSpPr>
        <p:spPr>
          <a:xfrm rot="-4757047" flipH="1">
            <a:off x="-2799527" y="1481997"/>
            <a:ext cx="4939326" cy="4786656"/>
          </a:xfrm>
          <a:custGeom>
            <a:avLst/>
            <a:gdLst/>
            <a:ahLst/>
            <a:cxnLst/>
            <a:rect l="l" t="t" r="r" b="b"/>
            <a:pathLst>
              <a:path w="4939326" h="4786656">
                <a:moveTo>
                  <a:pt x="4939326" y="0"/>
                </a:moveTo>
                <a:lnTo>
                  <a:pt x="0" y="0"/>
                </a:lnTo>
                <a:lnTo>
                  <a:pt x="0" y="4786656"/>
                </a:lnTo>
                <a:lnTo>
                  <a:pt x="4939326" y="4786656"/>
                </a:lnTo>
                <a:lnTo>
                  <a:pt x="493932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D7C495-FAAE-43DF-AD26-E5AEFE846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33" y="0"/>
            <a:ext cx="14545133" cy="1028700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243177" y="624305"/>
            <a:ext cx="2345105" cy="2810038"/>
          </a:xfrm>
          <a:custGeom>
            <a:avLst/>
            <a:gdLst/>
            <a:ahLst/>
            <a:cxnLst/>
            <a:rect l="l" t="t" r="r" b="b"/>
            <a:pathLst>
              <a:path w="2345105" h="2810038">
                <a:moveTo>
                  <a:pt x="0" y="0"/>
                </a:moveTo>
                <a:lnTo>
                  <a:pt x="2345105" y="0"/>
                </a:lnTo>
                <a:lnTo>
                  <a:pt x="2345105" y="2810038"/>
                </a:lnTo>
                <a:lnTo>
                  <a:pt x="0" y="2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184119" flipH="1">
            <a:off x="13943591" y="7387912"/>
            <a:ext cx="4772069" cy="6401557"/>
          </a:xfrm>
          <a:custGeom>
            <a:avLst/>
            <a:gdLst/>
            <a:ahLst/>
            <a:cxnLst/>
            <a:rect l="l" t="t" r="r" b="b"/>
            <a:pathLst>
              <a:path w="4772069" h="6401557">
                <a:moveTo>
                  <a:pt x="4772070" y="0"/>
                </a:moveTo>
                <a:lnTo>
                  <a:pt x="0" y="0"/>
                </a:lnTo>
                <a:lnTo>
                  <a:pt x="0" y="6401557"/>
                </a:lnTo>
                <a:lnTo>
                  <a:pt x="4772070" y="6401557"/>
                </a:lnTo>
                <a:lnTo>
                  <a:pt x="47720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768189" flipH="1">
            <a:off x="-2292070" y="9220325"/>
            <a:ext cx="6997953" cy="3184068"/>
          </a:xfrm>
          <a:custGeom>
            <a:avLst/>
            <a:gdLst/>
            <a:ahLst/>
            <a:cxnLst/>
            <a:rect l="l" t="t" r="r" b="b"/>
            <a:pathLst>
              <a:path w="6997953" h="3184068">
                <a:moveTo>
                  <a:pt x="6997953" y="0"/>
                </a:moveTo>
                <a:lnTo>
                  <a:pt x="0" y="0"/>
                </a:lnTo>
                <a:lnTo>
                  <a:pt x="0" y="3184069"/>
                </a:lnTo>
                <a:lnTo>
                  <a:pt x="6997953" y="3184069"/>
                </a:lnTo>
                <a:lnTo>
                  <a:pt x="699795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3177" y="6498024"/>
            <a:ext cx="1975491" cy="3633086"/>
          </a:xfrm>
          <a:custGeom>
            <a:avLst/>
            <a:gdLst/>
            <a:ahLst/>
            <a:cxnLst/>
            <a:rect l="l" t="t" r="r" b="b"/>
            <a:pathLst>
              <a:path w="1975491" h="3633086">
                <a:moveTo>
                  <a:pt x="0" y="0"/>
                </a:moveTo>
                <a:lnTo>
                  <a:pt x="1975491" y="0"/>
                </a:lnTo>
                <a:lnTo>
                  <a:pt x="1975491" y="3633086"/>
                </a:lnTo>
                <a:lnTo>
                  <a:pt x="0" y="36330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11219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4" name="Freeform 4"/>
          <p:cNvSpPr/>
          <p:nvPr/>
        </p:nvSpPr>
        <p:spPr>
          <a:xfrm rot="-5170355" flipH="1">
            <a:off x="-1781696" y="2787105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4652173" y="0"/>
                </a:moveTo>
                <a:lnTo>
                  <a:pt x="0" y="0"/>
                </a:lnTo>
                <a:lnTo>
                  <a:pt x="0" y="748680"/>
                </a:lnTo>
                <a:lnTo>
                  <a:pt x="4652173" y="748680"/>
                </a:lnTo>
                <a:lnTo>
                  <a:pt x="4652173" y="0"/>
                </a:lnTo>
                <a:close/>
              </a:path>
            </a:pathLst>
          </a:custGeom>
          <a:blipFill>
            <a:blip r:embed="rId3"/>
            <a:stretch>
              <a:fillRect t="-55730" b="-108357"/>
            </a:stretch>
          </a:blipFill>
        </p:spPr>
      </p:sp>
      <p:sp>
        <p:nvSpPr>
          <p:cNvPr id="5" name="Freeform 5"/>
          <p:cNvSpPr/>
          <p:nvPr/>
        </p:nvSpPr>
        <p:spPr>
          <a:xfrm rot="-1943687">
            <a:off x="-640302" y="-1060563"/>
            <a:ext cx="4089747" cy="2744685"/>
          </a:xfrm>
          <a:custGeom>
            <a:avLst/>
            <a:gdLst/>
            <a:ahLst/>
            <a:cxnLst/>
            <a:rect l="l" t="t" r="r" b="b"/>
            <a:pathLst>
              <a:path w="4089747" h="2744685">
                <a:moveTo>
                  <a:pt x="0" y="0"/>
                </a:moveTo>
                <a:lnTo>
                  <a:pt x="4089747" y="0"/>
                </a:lnTo>
                <a:lnTo>
                  <a:pt x="4089747" y="2744685"/>
                </a:lnTo>
                <a:lnTo>
                  <a:pt x="0" y="274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5009" r="-91785"/>
            </a:stretch>
          </a:blipFill>
        </p:spPr>
      </p:sp>
      <p:sp>
        <p:nvSpPr>
          <p:cNvPr id="6" name="Freeform 6"/>
          <p:cNvSpPr/>
          <p:nvPr/>
        </p:nvSpPr>
        <p:spPr>
          <a:xfrm rot="-8768189" flipH="1">
            <a:off x="-2292070" y="9220325"/>
            <a:ext cx="6997953" cy="3184068"/>
          </a:xfrm>
          <a:custGeom>
            <a:avLst/>
            <a:gdLst/>
            <a:ahLst/>
            <a:cxnLst/>
            <a:rect l="l" t="t" r="r" b="b"/>
            <a:pathLst>
              <a:path w="6997953" h="3184068">
                <a:moveTo>
                  <a:pt x="6997953" y="0"/>
                </a:moveTo>
                <a:lnTo>
                  <a:pt x="0" y="0"/>
                </a:lnTo>
                <a:lnTo>
                  <a:pt x="0" y="3184069"/>
                </a:lnTo>
                <a:lnTo>
                  <a:pt x="6997953" y="3184069"/>
                </a:lnTo>
                <a:lnTo>
                  <a:pt x="699795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757047" flipH="1">
            <a:off x="-2799527" y="1481997"/>
            <a:ext cx="4939326" cy="4786656"/>
          </a:xfrm>
          <a:custGeom>
            <a:avLst/>
            <a:gdLst/>
            <a:ahLst/>
            <a:cxnLst/>
            <a:rect l="l" t="t" r="r" b="b"/>
            <a:pathLst>
              <a:path w="4939326" h="4786656">
                <a:moveTo>
                  <a:pt x="4939326" y="0"/>
                </a:moveTo>
                <a:lnTo>
                  <a:pt x="0" y="0"/>
                </a:lnTo>
                <a:lnTo>
                  <a:pt x="0" y="4786656"/>
                </a:lnTo>
                <a:lnTo>
                  <a:pt x="4939326" y="4786656"/>
                </a:lnTo>
                <a:lnTo>
                  <a:pt x="493932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3177" y="6498024"/>
            <a:ext cx="1975491" cy="3633086"/>
          </a:xfrm>
          <a:custGeom>
            <a:avLst/>
            <a:gdLst/>
            <a:ahLst/>
            <a:cxnLst/>
            <a:rect l="l" t="t" r="r" b="b"/>
            <a:pathLst>
              <a:path w="1975491" h="3633086">
                <a:moveTo>
                  <a:pt x="0" y="0"/>
                </a:moveTo>
                <a:lnTo>
                  <a:pt x="1975491" y="0"/>
                </a:lnTo>
                <a:lnTo>
                  <a:pt x="1975491" y="3633086"/>
                </a:lnTo>
                <a:lnTo>
                  <a:pt x="0" y="3633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D29D37-B696-4BEB-95BE-97A7A6F85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48" y="311779"/>
            <a:ext cx="15336326" cy="9381929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34353" y="903972"/>
            <a:ext cx="2345105" cy="2810038"/>
          </a:xfrm>
          <a:custGeom>
            <a:avLst/>
            <a:gdLst/>
            <a:ahLst/>
            <a:cxnLst/>
            <a:rect l="l" t="t" r="r" b="b"/>
            <a:pathLst>
              <a:path w="2345105" h="2810038">
                <a:moveTo>
                  <a:pt x="0" y="0"/>
                </a:moveTo>
                <a:lnTo>
                  <a:pt x="2345105" y="0"/>
                </a:lnTo>
                <a:lnTo>
                  <a:pt x="2345105" y="2810038"/>
                </a:lnTo>
                <a:lnTo>
                  <a:pt x="0" y="2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184119" flipH="1">
            <a:off x="14024933" y="7086221"/>
            <a:ext cx="4772069" cy="6401557"/>
          </a:xfrm>
          <a:custGeom>
            <a:avLst/>
            <a:gdLst/>
            <a:ahLst/>
            <a:cxnLst/>
            <a:rect l="l" t="t" r="r" b="b"/>
            <a:pathLst>
              <a:path w="4772069" h="6401557">
                <a:moveTo>
                  <a:pt x="4772070" y="0"/>
                </a:moveTo>
                <a:lnTo>
                  <a:pt x="0" y="0"/>
                </a:lnTo>
                <a:lnTo>
                  <a:pt x="0" y="6401557"/>
                </a:lnTo>
                <a:lnTo>
                  <a:pt x="4772070" y="6401557"/>
                </a:lnTo>
                <a:lnTo>
                  <a:pt x="477207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981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364318" y="1476988"/>
            <a:ext cx="13082795" cy="7468874"/>
          </a:xfrm>
          <a:custGeom>
            <a:avLst/>
            <a:gdLst/>
            <a:ahLst/>
            <a:cxnLst/>
            <a:rect l="l" t="t" r="r" b="b"/>
            <a:pathLst>
              <a:path w="13082795" h="7468874">
                <a:moveTo>
                  <a:pt x="13082794" y="7468874"/>
                </a:moveTo>
                <a:lnTo>
                  <a:pt x="0" y="7468874"/>
                </a:lnTo>
                <a:lnTo>
                  <a:pt x="0" y="0"/>
                </a:lnTo>
                <a:lnTo>
                  <a:pt x="13082794" y="0"/>
                </a:lnTo>
                <a:lnTo>
                  <a:pt x="13082794" y="7468874"/>
                </a:lnTo>
                <a:close/>
              </a:path>
            </a:pathLst>
          </a:custGeom>
          <a:blipFill>
            <a:blip r:embed="rId3"/>
            <a:stretch>
              <a:fillRect t="-30920" r="-102940" b="-123247"/>
            </a:stretch>
          </a:blipFill>
        </p:spPr>
      </p:sp>
      <p:sp>
        <p:nvSpPr>
          <p:cNvPr id="4" name="Freeform 4"/>
          <p:cNvSpPr/>
          <p:nvPr/>
        </p:nvSpPr>
        <p:spPr>
          <a:xfrm rot="6184119" flipH="1">
            <a:off x="11892828" y="5605209"/>
            <a:ext cx="5705460" cy="7653665"/>
          </a:xfrm>
          <a:custGeom>
            <a:avLst/>
            <a:gdLst/>
            <a:ahLst/>
            <a:cxnLst/>
            <a:rect l="l" t="t" r="r" b="b"/>
            <a:pathLst>
              <a:path w="5705460" h="7653665">
                <a:moveTo>
                  <a:pt x="5705460" y="0"/>
                </a:moveTo>
                <a:lnTo>
                  <a:pt x="0" y="0"/>
                </a:lnTo>
                <a:lnTo>
                  <a:pt x="0" y="7653665"/>
                </a:lnTo>
                <a:lnTo>
                  <a:pt x="5705460" y="7653665"/>
                </a:lnTo>
                <a:lnTo>
                  <a:pt x="57054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366701">
            <a:off x="12397893" y="460998"/>
            <a:ext cx="5774735" cy="8999870"/>
            <a:chOff x="0" y="0"/>
            <a:chExt cx="3365500" cy="5245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6"/>
              <a:stretch>
                <a:fillRect l="-124760" r="-12476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0" y="292100"/>
                  </a:moveTo>
                  <a:lnTo>
                    <a:pt x="3352800" y="292100"/>
                  </a:lnTo>
                  <a:lnTo>
                    <a:pt x="3352800" y="0"/>
                  </a:lnTo>
                  <a:lnTo>
                    <a:pt x="0" y="0"/>
                  </a:lnTo>
                  <a:lnTo>
                    <a:pt x="0" y="292100"/>
                  </a:lnTo>
                  <a:close/>
                </a:path>
              </a:pathLst>
            </a:custGeom>
            <a:blipFill>
              <a:blip r:embed="rId7"/>
              <a:stretch>
                <a:fillRect t="-7825" b="-7008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0" y="469900"/>
                  </a:moveTo>
                  <a:lnTo>
                    <a:pt x="3365500" y="469900"/>
                  </a:lnTo>
                  <a:lnTo>
                    <a:pt x="3365500" y="0"/>
                  </a:lnTo>
                  <a:lnTo>
                    <a:pt x="0" y="0"/>
                  </a:lnTo>
                  <a:lnTo>
                    <a:pt x="0" y="469900"/>
                  </a:lnTo>
                  <a:close/>
                </a:path>
              </a:pathLst>
            </a:custGeom>
            <a:blipFill>
              <a:blip r:embed="rId8"/>
              <a:stretch>
                <a:fillRect t="-137943" b="-2705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07258" y="2637626"/>
            <a:ext cx="12206806" cy="470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8"/>
              </a:lnSpc>
            </a:pPr>
            <a:r>
              <a:rPr lang="en-US" sz="3490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</a:rPr>
              <a:t>Stairway supervisors:  Amani + Raja,a + Mohammed (Sub)</a:t>
            </a:r>
          </a:p>
          <a:p>
            <a:pPr algn="l">
              <a:lnSpc>
                <a:spcPts val="4188"/>
              </a:lnSpc>
            </a:pPr>
            <a:endParaRPr lang="en-US" sz="3490" b="1">
              <a:solidFill>
                <a:srgbClr val="302C2C"/>
              </a:solidFill>
              <a:latin typeface="XM Yekan Bold"/>
              <a:ea typeface="XM Yekan Bold"/>
              <a:cs typeface="XM Yekan Bold"/>
              <a:sym typeface="XM Yekan Bold"/>
            </a:endParaRPr>
          </a:p>
          <a:p>
            <a:pPr algn="l" rtl="1">
              <a:lnSpc>
                <a:spcPts val="4188"/>
              </a:lnSpc>
            </a:pPr>
            <a:r>
              <a:rPr lang="en-US" sz="3490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</a:rPr>
              <a:t>Check the Class:                Principals</a:t>
            </a:r>
          </a:p>
          <a:p>
            <a:pPr algn="l" rtl="1">
              <a:lnSpc>
                <a:spcPts val="4188"/>
              </a:lnSpc>
            </a:pPr>
            <a:endParaRPr lang="en-US" sz="3490" b="1">
              <a:solidFill>
                <a:srgbClr val="302C2C"/>
              </a:solidFill>
              <a:latin typeface="XM Yekan Bold"/>
              <a:ea typeface="XM Yekan Bold"/>
              <a:cs typeface="XM Yekan Bold"/>
              <a:sym typeface="XM Yekan Bold"/>
            </a:endParaRPr>
          </a:p>
          <a:p>
            <a:pPr algn="r">
              <a:lnSpc>
                <a:spcPts val="4188"/>
              </a:lnSpc>
            </a:pPr>
            <a:endParaRPr lang="en-US" sz="3490" b="1">
              <a:solidFill>
                <a:srgbClr val="302C2C"/>
              </a:solidFill>
              <a:latin typeface="XM Yekan Bold"/>
              <a:ea typeface="XM Yekan Bold"/>
              <a:cs typeface="XM Yekan Bold"/>
              <a:sym typeface="XM Yekan Bold"/>
            </a:endParaRPr>
          </a:p>
          <a:p>
            <a:pPr algn="l" rtl="1">
              <a:lnSpc>
                <a:spcPts val="4188"/>
              </a:lnSpc>
            </a:pPr>
            <a:r>
              <a:rPr lang="en-US" sz="3490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</a:rPr>
              <a:t>Class organizer:                 Subah</a:t>
            </a:r>
          </a:p>
          <a:p>
            <a:pPr algn="l" rtl="1">
              <a:lnSpc>
                <a:spcPts val="4188"/>
              </a:lnSpc>
            </a:pPr>
            <a:endParaRPr lang="en-US" sz="3490" b="1">
              <a:solidFill>
                <a:srgbClr val="302C2C"/>
              </a:solidFill>
              <a:latin typeface="XM Yekan Bold"/>
              <a:ea typeface="XM Yekan Bold"/>
              <a:cs typeface="XM Yekan Bold"/>
              <a:sym typeface="XM Yekan Bold"/>
            </a:endParaRPr>
          </a:p>
          <a:p>
            <a:pPr algn="l" rtl="1">
              <a:lnSpc>
                <a:spcPts val="4188"/>
              </a:lnSpc>
            </a:pPr>
            <a:r>
              <a:rPr lang="en-US" sz="3490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</a:rPr>
              <a:t>Overview and timing: DR. Kalvin and Waleed</a:t>
            </a:r>
          </a:p>
          <a:p>
            <a:pPr marL="0" lvl="0" indent="0" algn="l" rtl="1">
              <a:lnSpc>
                <a:spcPts val="4188"/>
              </a:lnSpc>
              <a:spcBef>
                <a:spcPct val="0"/>
              </a:spcBef>
            </a:pPr>
            <a:endParaRPr lang="en-US" sz="3490" b="1">
              <a:solidFill>
                <a:srgbClr val="302C2C"/>
              </a:solidFill>
              <a:latin typeface="XM Yekan Bold"/>
              <a:ea typeface="XM Yekan Bold"/>
              <a:cs typeface="XM Yekan Bold"/>
              <a:sym typeface="XM Yekan Bold"/>
            </a:endParaRPr>
          </a:p>
        </p:txBody>
      </p:sp>
      <p:sp>
        <p:nvSpPr>
          <p:cNvPr id="10" name="Freeform 10"/>
          <p:cNvSpPr/>
          <p:nvPr/>
        </p:nvSpPr>
        <p:spPr>
          <a:xfrm rot="108631" flipH="1">
            <a:off x="4186415" y="1550292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4652173" y="0"/>
                </a:moveTo>
                <a:lnTo>
                  <a:pt x="0" y="0"/>
                </a:lnTo>
                <a:lnTo>
                  <a:pt x="0" y="748681"/>
                </a:lnTo>
                <a:lnTo>
                  <a:pt x="4652173" y="748681"/>
                </a:lnTo>
                <a:lnTo>
                  <a:pt x="4652173" y="0"/>
                </a:lnTo>
                <a:close/>
              </a:path>
            </a:pathLst>
          </a:custGeom>
          <a:blipFill>
            <a:blip r:embed="rId9"/>
            <a:stretch>
              <a:fillRect t="-55730" b="-108357"/>
            </a:stretch>
          </a:blipFill>
        </p:spPr>
      </p:sp>
      <p:sp>
        <p:nvSpPr>
          <p:cNvPr id="11" name="Freeform 11"/>
          <p:cNvSpPr/>
          <p:nvPr/>
        </p:nvSpPr>
        <p:spPr>
          <a:xfrm rot="-1943687">
            <a:off x="-660792" y="-1863630"/>
            <a:ext cx="4884205" cy="3277856"/>
          </a:xfrm>
          <a:custGeom>
            <a:avLst/>
            <a:gdLst/>
            <a:ahLst/>
            <a:cxnLst/>
            <a:rect l="l" t="t" r="r" b="b"/>
            <a:pathLst>
              <a:path w="4884205" h="3277856">
                <a:moveTo>
                  <a:pt x="0" y="0"/>
                </a:moveTo>
                <a:lnTo>
                  <a:pt x="4884205" y="0"/>
                </a:lnTo>
                <a:lnTo>
                  <a:pt x="488420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5009" r="-91785"/>
            </a:stretch>
          </a:blipFill>
        </p:spPr>
      </p:sp>
      <p:sp>
        <p:nvSpPr>
          <p:cNvPr id="12" name="Freeform 12"/>
          <p:cNvSpPr/>
          <p:nvPr/>
        </p:nvSpPr>
        <p:spPr>
          <a:xfrm rot="-8768189" flipH="1">
            <a:off x="-1739952" y="9378991"/>
            <a:ext cx="7659012" cy="3484850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7659012" y="0"/>
                </a:moveTo>
                <a:lnTo>
                  <a:pt x="0" y="0"/>
                </a:lnTo>
                <a:lnTo>
                  <a:pt x="0" y="3484850"/>
                </a:lnTo>
                <a:lnTo>
                  <a:pt x="7659012" y="3484850"/>
                </a:lnTo>
                <a:lnTo>
                  <a:pt x="765901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757047" flipH="1">
            <a:off x="-2799527" y="1481997"/>
            <a:ext cx="4939326" cy="4786656"/>
          </a:xfrm>
          <a:custGeom>
            <a:avLst/>
            <a:gdLst/>
            <a:ahLst/>
            <a:cxnLst/>
            <a:rect l="l" t="t" r="r" b="b"/>
            <a:pathLst>
              <a:path w="4939326" h="4786656">
                <a:moveTo>
                  <a:pt x="4939326" y="0"/>
                </a:moveTo>
                <a:lnTo>
                  <a:pt x="0" y="0"/>
                </a:lnTo>
                <a:lnTo>
                  <a:pt x="0" y="4786656"/>
                </a:lnTo>
                <a:lnTo>
                  <a:pt x="4939326" y="4786656"/>
                </a:lnTo>
                <a:lnTo>
                  <a:pt x="493932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24473" y="8075937"/>
            <a:ext cx="2186189" cy="2211063"/>
          </a:xfrm>
          <a:custGeom>
            <a:avLst/>
            <a:gdLst/>
            <a:ahLst/>
            <a:cxnLst/>
            <a:rect l="l" t="t" r="r" b="b"/>
            <a:pathLst>
              <a:path w="2186189" h="2211063">
                <a:moveTo>
                  <a:pt x="0" y="0"/>
                </a:moveTo>
                <a:lnTo>
                  <a:pt x="2186188" y="0"/>
                </a:lnTo>
                <a:lnTo>
                  <a:pt x="2186188" y="2211063"/>
                </a:lnTo>
                <a:lnTo>
                  <a:pt x="0" y="2211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364318" y="1476988"/>
            <a:ext cx="13082795" cy="7468874"/>
          </a:xfrm>
          <a:custGeom>
            <a:avLst/>
            <a:gdLst/>
            <a:ahLst/>
            <a:cxnLst/>
            <a:rect l="l" t="t" r="r" b="b"/>
            <a:pathLst>
              <a:path w="13082795" h="7468874">
                <a:moveTo>
                  <a:pt x="13082794" y="7468874"/>
                </a:moveTo>
                <a:lnTo>
                  <a:pt x="0" y="7468874"/>
                </a:lnTo>
                <a:lnTo>
                  <a:pt x="0" y="0"/>
                </a:lnTo>
                <a:lnTo>
                  <a:pt x="13082794" y="0"/>
                </a:lnTo>
                <a:lnTo>
                  <a:pt x="13082794" y="7468874"/>
                </a:lnTo>
                <a:close/>
              </a:path>
            </a:pathLst>
          </a:custGeom>
          <a:blipFill>
            <a:blip r:embed="rId3"/>
            <a:stretch>
              <a:fillRect t="-30920" r="-102940" b="-123247"/>
            </a:stretch>
          </a:blipFill>
        </p:spPr>
      </p:sp>
      <p:sp>
        <p:nvSpPr>
          <p:cNvPr id="4" name="Freeform 4"/>
          <p:cNvSpPr/>
          <p:nvPr/>
        </p:nvSpPr>
        <p:spPr>
          <a:xfrm rot="6184119" flipH="1">
            <a:off x="11892828" y="5605209"/>
            <a:ext cx="5705460" cy="7653665"/>
          </a:xfrm>
          <a:custGeom>
            <a:avLst/>
            <a:gdLst/>
            <a:ahLst/>
            <a:cxnLst/>
            <a:rect l="l" t="t" r="r" b="b"/>
            <a:pathLst>
              <a:path w="5705460" h="7653665">
                <a:moveTo>
                  <a:pt x="5705460" y="0"/>
                </a:moveTo>
                <a:lnTo>
                  <a:pt x="0" y="0"/>
                </a:lnTo>
                <a:lnTo>
                  <a:pt x="0" y="7653665"/>
                </a:lnTo>
                <a:lnTo>
                  <a:pt x="5705460" y="7653665"/>
                </a:lnTo>
                <a:lnTo>
                  <a:pt x="57054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366701">
            <a:off x="12397893" y="460998"/>
            <a:ext cx="5774735" cy="8999870"/>
            <a:chOff x="0" y="0"/>
            <a:chExt cx="3365500" cy="5245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6"/>
              <a:stretch>
                <a:fillRect l="-124760" r="-12476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0" y="292100"/>
                  </a:moveTo>
                  <a:lnTo>
                    <a:pt x="3352800" y="292100"/>
                  </a:lnTo>
                  <a:lnTo>
                    <a:pt x="3352800" y="0"/>
                  </a:lnTo>
                  <a:lnTo>
                    <a:pt x="0" y="0"/>
                  </a:lnTo>
                  <a:lnTo>
                    <a:pt x="0" y="292100"/>
                  </a:lnTo>
                  <a:close/>
                </a:path>
              </a:pathLst>
            </a:custGeom>
            <a:blipFill>
              <a:blip r:embed="rId7"/>
              <a:stretch>
                <a:fillRect t="-7825" b="-7008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0" y="469900"/>
                  </a:moveTo>
                  <a:lnTo>
                    <a:pt x="3365500" y="469900"/>
                  </a:lnTo>
                  <a:lnTo>
                    <a:pt x="3365500" y="0"/>
                  </a:lnTo>
                  <a:lnTo>
                    <a:pt x="0" y="0"/>
                  </a:lnTo>
                  <a:lnTo>
                    <a:pt x="0" y="469900"/>
                  </a:lnTo>
                  <a:close/>
                </a:path>
              </a:pathLst>
            </a:custGeom>
            <a:blipFill>
              <a:blip r:embed="rId8"/>
              <a:stretch>
                <a:fillRect t="-137943" b="-2705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108631" flipH="1">
            <a:off x="4186415" y="1550292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4652173" y="0"/>
                </a:moveTo>
                <a:lnTo>
                  <a:pt x="0" y="0"/>
                </a:lnTo>
                <a:lnTo>
                  <a:pt x="0" y="748681"/>
                </a:lnTo>
                <a:lnTo>
                  <a:pt x="4652173" y="748681"/>
                </a:lnTo>
                <a:lnTo>
                  <a:pt x="4652173" y="0"/>
                </a:lnTo>
                <a:close/>
              </a:path>
            </a:pathLst>
          </a:custGeom>
          <a:blipFill>
            <a:blip r:embed="rId9"/>
            <a:stretch>
              <a:fillRect t="-55730" b="-108357"/>
            </a:stretch>
          </a:blipFill>
        </p:spPr>
      </p:sp>
      <p:sp>
        <p:nvSpPr>
          <p:cNvPr id="10" name="Freeform 10"/>
          <p:cNvSpPr/>
          <p:nvPr/>
        </p:nvSpPr>
        <p:spPr>
          <a:xfrm rot="-1943687">
            <a:off x="-660792" y="-1863630"/>
            <a:ext cx="4884205" cy="3277856"/>
          </a:xfrm>
          <a:custGeom>
            <a:avLst/>
            <a:gdLst/>
            <a:ahLst/>
            <a:cxnLst/>
            <a:rect l="l" t="t" r="r" b="b"/>
            <a:pathLst>
              <a:path w="4884205" h="3277856">
                <a:moveTo>
                  <a:pt x="0" y="0"/>
                </a:moveTo>
                <a:lnTo>
                  <a:pt x="4884205" y="0"/>
                </a:lnTo>
                <a:lnTo>
                  <a:pt x="488420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5009" r="-91785"/>
            </a:stretch>
          </a:blipFill>
        </p:spPr>
      </p:sp>
      <p:sp>
        <p:nvSpPr>
          <p:cNvPr id="11" name="Freeform 11"/>
          <p:cNvSpPr/>
          <p:nvPr/>
        </p:nvSpPr>
        <p:spPr>
          <a:xfrm rot="-8768189" flipH="1">
            <a:off x="-1739952" y="9378991"/>
            <a:ext cx="7659012" cy="3484850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7659012" y="0"/>
                </a:moveTo>
                <a:lnTo>
                  <a:pt x="0" y="0"/>
                </a:lnTo>
                <a:lnTo>
                  <a:pt x="0" y="3484850"/>
                </a:lnTo>
                <a:lnTo>
                  <a:pt x="7659012" y="3484850"/>
                </a:lnTo>
                <a:lnTo>
                  <a:pt x="765901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757047" flipH="1">
            <a:off x="-2799527" y="1481997"/>
            <a:ext cx="4939326" cy="4786656"/>
          </a:xfrm>
          <a:custGeom>
            <a:avLst/>
            <a:gdLst/>
            <a:ahLst/>
            <a:cxnLst/>
            <a:rect l="l" t="t" r="r" b="b"/>
            <a:pathLst>
              <a:path w="4939326" h="4786656">
                <a:moveTo>
                  <a:pt x="4939326" y="0"/>
                </a:moveTo>
                <a:lnTo>
                  <a:pt x="0" y="0"/>
                </a:lnTo>
                <a:lnTo>
                  <a:pt x="0" y="4786656"/>
                </a:lnTo>
                <a:lnTo>
                  <a:pt x="4939326" y="4786656"/>
                </a:lnTo>
                <a:lnTo>
                  <a:pt x="493932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24473" y="8075937"/>
            <a:ext cx="2186189" cy="2211063"/>
          </a:xfrm>
          <a:custGeom>
            <a:avLst/>
            <a:gdLst/>
            <a:ahLst/>
            <a:cxnLst/>
            <a:rect l="l" t="t" r="r" b="b"/>
            <a:pathLst>
              <a:path w="2186189" h="2211063">
                <a:moveTo>
                  <a:pt x="0" y="0"/>
                </a:moveTo>
                <a:lnTo>
                  <a:pt x="2186188" y="0"/>
                </a:lnTo>
                <a:lnTo>
                  <a:pt x="2186188" y="2211063"/>
                </a:lnTo>
                <a:lnTo>
                  <a:pt x="0" y="2211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36904" y="2148818"/>
            <a:ext cx="11398306" cy="5927119"/>
          </a:xfrm>
          <a:custGeom>
            <a:avLst/>
            <a:gdLst/>
            <a:ahLst/>
            <a:cxnLst/>
            <a:rect l="l" t="t" r="r" b="b"/>
            <a:pathLst>
              <a:path w="11398306" h="5927119">
                <a:moveTo>
                  <a:pt x="0" y="0"/>
                </a:moveTo>
                <a:lnTo>
                  <a:pt x="11398306" y="0"/>
                </a:lnTo>
                <a:lnTo>
                  <a:pt x="11398306" y="5927119"/>
                </a:lnTo>
                <a:lnTo>
                  <a:pt x="0" y="592711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10" name="Freeform 10"/>
          <p:cNvSpPr/>
          <p:nvPr/>
        </p:nvSpPr>
        <p:spPr>
          <a:xfrm rot="-1943687">
            <a:off x="-660792" y="-1863630"/>
            <a:ext cx="4884205" cy="3277856"/>
          </a:xfrm>
          <a:custGeom>
            <a:avLst/>
            <a:gdLst/>
            <a:ahLst/>
            <a:cxnLst/>
            <a:rect l="l" t="t" r="r" b="b"/>
            <a:pathLst>
              <a:path w="4884205" h="3277856">
                <a:moveTo>
                  <a:pt x="0" y="0"/>
                </a:moveTo>
                <a:lnTo>
                  <a:pt x="4884205" y="0"/>
                </a:lnTo>
                <a:lnTo>
                  <a:pt x="488420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5009" r="-91785"/>
            </a:stretch>
          </a:blipFill>
        </p:spPr>
      </p:sp>
      <p:sp>
        <p:nvSpPr>
          <p:cNvPr id="11" name="Freeform 11"/>
          <p:cNvSpPr/>
          <p:nvPr/>
        </p:nvSpPr>
        <p:spPr>
          <a:xfrm rot="-8768189" flipH="1">
            <a:off x="-1739952" y="9378991"/>
            <a:ext cx="7659012" cy="3484850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7659012" y="0"/>
                </a:moveTo>
                <a:lnTo>
                  <a:pt x="0" y="0"/>
                </a:lnTo>
                <a:lnTo>
                  <a:pt x="0" y="3484850"/>
                </a:lnTo>
                <a:lnTo>
                  <a:pt x="7659012" y="3484850"/>
                </a:lnTo>
                <a:lnTo>
                  <a:pt x="765901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757047" flipH="1">
            <a:off x="-2799527" y="1481997"/>
            <a:ext cx="4939326" cy="4786656"/>
          </a:xfrm>
          <a:custGeom>
            <a:avLst/>
            <a:gdLst/>
            <a:ahLst/>
            <a:cxnLst/>
            <a:rect l="l" t="t" r="r" b="b"/>
            <a:pathLst>
              <a:path w="4939326" h="4786656">
                <a:moveTo>
                  <a:pt x="4939326" y="0"/>
                </a:moveTo>
                <a:lnTo>
                  <a:pt x="0" y="0"/>
                </a:lnTo>
                <a:lnTo>
                  <a:pt x="0" y="4786656"/>
                </a:lnTo>
                <a:lnTo>
                  <a:pt x="4939326" y="4786656"/>
                </a:lnTo>
                <a:lnTo>
                  <a:pt x="493932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5BDC5A-83AF-4A4B-A283-6C1375378135}"/>
              </a:ext>
            </a:extLst>
          </p:cNvPr>
          <p:cNvSpPr/>
          <p:nvPr/>
        </p:nvSpPr>
        <p:spPr>
          <a:xfrm>
            <a:off x="2968474" y="865879"/>
            <a:ext cx="13775722" cy="7618429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366701">
            <a:off x="172716" y="-490629"/>
            <a:ext cx="6272707" cy="9775955"/>
            <a:chOff x="0" y="0"/>
            <a:chExt cx="3365500" cy="5245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8"/>
              <a:stretch>
                <a:fillRect l="-124760" r="-12476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0" y="292100"/>
                  </a:moveTo>
                  <a:lnTo>
                    <a:pt x="3352800" y="292100"/>
                  </a:lnTo>
                  <a:lnTo>
                    <a:pt x="3352800" y="0"/>
                  </a:lnTo>
                  <a:lnTo>
                    <a:pt x="0" y="0"/>
                  </a:lnTo>
                  <a:lnTo>
                    <a:pt x="0" y="292100"/>
                  </a:lnTo>
                  <a:close/>
                </a:path>
              </a:pathLst>
            </a:custGeom>
            <a:blipFill>
              <a:blip r:embed="rId9"/>
              <a:stretch>
                <a:fillRect t="-7825" b="-7008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0" y="469900"/>
                  </a:moveTo>
                  <a:lnTo>
                    <a:pt x="3365500" y="469900"/>
                  </a:lnTo>
                  <a:lnTo>
                    <a:pt x="3365500" y="0"/>
                  </a:lnTo>
                  <a:lnTo>
                    <a:pt x="0" y="0"/>
                  </a:lnTo>
                  <a:lnTo>
                    <a:pt x="0" y="469900"/>
                  </a:lnTo>
                  <a:close/>
                </a:path>
              </a:pathLst>
            </a:custGeom>
            <a:blipFill>
              <a:blip r:embed="rId10"/>
              <a:stretch>
                <a:fillRect t="-137943" b="-2705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6184119" flipH="1">
            <a:off x="12950857" y="5558822"/>
            <a:ext cx="5705460" cy="7653665"/>
          </a:xfrm>
          <a:custGeom>
            <a:avLst/>
            <a:gdLst/>
            <a:ahLst/>
            <a:cxnLst/>
            <a:rect l="l" t="t" r="r" b="b"/>
            <a:pathLst>
              <a:path w="5705460" h="7653665">
                <a:moveTo>
                  <a:pt x="5705460" y="0"/>
                </a:moveTo>
                <a:lnTo>
                  <a:pt x="0" y="0"/>
                </a:lnTo>
                <a:lnTo>
                  <a:pt x="0" y="7653665"/>
                </a:lnTo>
                <a:lnTo>
                  <a:pt x="5705460" y="7653665"/>
                </a:lnTo>
                <a:lnTo>
                  <a:pt x="570546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502186" y="7644652"/>
            <a:ext cx="2186189" cy="2211063"/>
          </a:xfrm>
          <a:custGeom>
            <a:avLst/>
            <a:gdLst/>
            <a:ahLst/>
            <a:cxnLst/>
            <a:rect l="l" t="t" r="r" b="b"/>
            <a:pathLst>
              <a:path w="2186189" h="2211063">
                <a:moveTo>
                  <a:pt x="0" y="0"/>
                </a:moveTo>
                <a:lnTo>
                  <a:pt x="2186188" y="0"/>
                </a:lnTo>
                <a:lnTo>
                  <a:pt x="2186188" y="2211063"/>
                </a:lnTo>
                <a:lnTo>
                  <a:pt x="0" y="22110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93908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id="3" name="Freeform 3"/>
          <p:cNvSpPr/>
          <p:nvPr/>
        </p:nvSpPr>
        <p:spPr>
          <a:xfrm rot="1063707" flipH="1">
            <a:off x="-5312007" y="7696296"/>
            <a:ext cx="12374583" cy="2908027"/>
          </a:xfrm>
          <a:custGeom>
            <a:avLst/>
            <a:gdLst/>
            <a:ahLst/>
            <a:cxnLst/>
            <a:rect l="l" t="t" r="r" b="b"/>
            <a:pathLst>
              <a:path w="12374583" h="2908027">
                <a:moveTo>
                  <a:pt x="12374583" y="0"/>
                </a:moveTo>
                <a:lnTo>
                  <a:pt x="0" y="0"/>
                </a:lnTo>
                <a:lnTo>
                  <a:pt x="0" y="2908027"/>
                </a:lnTo>
                <a:lnTo>
                  <a:pt x="12374583" y="2908027"/>
                </a:lnTo>
                <a:lnTo>
                  <a:pt x="1237458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382809" flipH="1">
            <a:off x="9451273" y="3438007"/>
            <a:ext cx="11101200" cy="7937358"/>
          </a:xfrm>
          <a:custGeom>
            <a:avLst/>
            <a:gdLst/>
            <a:ahLst/>
            <a:cxnLst/>
            <a:rect l="l" t="t" r="r" b="b"/>
            <a:pathLst>
              <a:path w="11101200" h="7937358">
                <a:moveTo>
                  <a:pt x="11101200" y="0"/>
                </a:moveTo>
                <a:lnTo>
                  <a:pt x="0" y="0"/>
                </a:lnTo>
                <a:lnTo>
                  <a:pt x="0" y="7937358"/>
                </a:lnTo>
                <a:lnTo>
                  <a:pt x="11101200" y="7937358"/>
                </a:lnTo>
                <a:lnTo>
                  <a:pt x="111012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2110154" y="1028700"/>
            <a:ext cx="14067692" cy="8229600"/>
          </a:xfrm>
          <a:custGeom>
            <a:avLst/>
            <a:gdLst/>
            <a:ahLst/>
            <a:cxnLst/>
            <a:rect l="l" t="t" r="r" b="b"/>
            <a:pathLst>
              <a:path w="14067692" h="8229600">
                <a:moveTo>
                  <a:pt x="14067692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14067692" y="0"/>
                </a:lnTo>
                <a:lnTo>
                  <a:pt x="14067692" y="8229600"/>
                </a:lnTo>
                <a:close/>
              </a:path>
            </a:pathLst>
          </a:custGeom>
          <a:blipFill>
            <a:blip r:embed="rId5"/>
            <a:stretch>
              <a:fillRect b="-2222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708194">
            <a:off x="-3513063" y="4402125"/>
            <a:ext cx="6267226" cy="434063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 flipH="1">
              <a:off x="59944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6">
                <a:alphaModFix amt="83000"/>
              </a:blip>
              <a:stretch>
                <a:fillRect b="-5290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0" y="2374900"/>
                  </a:moveTo>
                  <a:lnTo>
                    <a:pt x="3429000" y="2374900"/>
                  </a:lnTo>
                  <a:lnTo>
                    <a:pt x="3429000" y="0"/>
                  </a:lnTo>
                  <a:lnTo>
                    <a:pt x="0" y="0"/>
                  </a:lnTo>
                  <a:lnTo>
                    <a:pt x="0" y="2374900"/>
                  </a:lnTo>
                  <a:close/>
                </a:path>
              </a:pathLst>
            </a:custGeom>
            <a:blipFill>
              <a:blip r:embed="rId7">
                <a:alphaModFix amt="83000"/>
              </a:blip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2398492" flipH="1">
            <a:off x="590023" y="1304144"/>
            <a:ext cx="4472223" cy="1133622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4472223" y="0"/>
                </a:moveTo>
                <a:lnTo>
                  <a:pt x="0" y="0"/>
                </a:lnTo>
                <a:lnTo>
                  <a:pt x="0" y="1133622"/>
                </a:lnTo>
                <a:lnTo>
                  <a:pt x="4472223" y="1133622"/>
                </a:lnTo>
                <a:lnTo>
                  <a:pt x="4472223" y="0"/>
                </a:lnTo>
                <a:close/>
              </a:path>
            </a:pathLst>
          </a:custGeom>
          <a:blipFill>
            <a:blip r:embed="rId8"/>
            <a:stretch>
              <a:fillRect t="-54421" r="-348" b="-66120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871823" y="311203"/>
            <a:ext cx="2617647" cy="2638097"/>
          </a:xfrm>
          <a:custGeom>
            <a:avLst/>
            <a:gdLst/>
            <a:ahLst/>
            <a:cxnLst/>
            <a:rect l="l" t="t" r="r" b="b"/>
            <a:pathLst>
              <a:path w="2617647" h="2638097">
                <a:moveTo>
                  <a:pt x="2617647" y="0"/>
                </a:moveTo>
                <a:lnTo>
                  <a:pt x="0" y="0"/>
                </a:lnTo>
                <a:lnTo>
                  <a:pt x="0" y="2638097"/>
                </a:lnTo>
                <a:lnTo>
                  <a:pt x="2617647" y="2638097"/>
                </a:lnTo>
                <a:lnTo>
                  <a:pt x="261764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364248" y="1404717"/>
            <a:ext cx="2273935" cy="1136968"/>
          </a:xfrm>
          <a:custGeom>
            <a:avLst/>
            <a:gdLst/>
            <a:ahLst/>
            <a:cxnLst/>
            <a:rect l="l" t="t" r="r" b="b"/>
            <a:pathLst>
              <a:path w="2273935" h="1136968">
                <a:moveTo>
                  <a:pt x="2273936" y="0"/>
                </a:moveTo>
                <a:lnTo>
                  <a:pt x="0" y="0"/>
                </a:lnTo>
                <a:lnTo>
                  <a:pt x="0" y="1136967"/>
                </a:lnTo>
                <a:lnTo>
                  <a:pt x="2273936" y="1136967"/>
                </a:lnTo>
                <a:lnTo>
                  <a:pt x="227393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168129" y="613957"/>
            <a:ext cx="2025033" cy="2032590"/>
          </a:xfrm>
          <a:custGeom>
            <a:avLst/>
            <a:gdLst/>
            <a:ahLst/>
            <a:cxnLst/>
            <a:rect l="l" t="t" r="r" b="b"/>
            <a:pathLst>
              <a:path w="2025033" h="2032590">
                <a:moveTo>
                  <a:pt x="2025034" y="0"/>
                </a:moveTo>
                <a:lnTo>
                  <a:pt x="0" y="0"/>
                </a:lnTo>
                <a:lnTo>
                  <a:pt x="0" y="2032589"/>
                </a:lnTo>
                <a:lnTo>
                  <a:pt x="2025034" y="2032589"/>
                </a:lnTo>
                <a:lnTo>
                  <a:pt x="202503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6954255" y="-1192364"/>
            <a:ext cx="4114800" cy="3987615"/>
          </a:xfrm>
          <a:custGeom>
            <a:avLst/>
            <a:gdLst/>
            <a:ahLst/>
            <a:cxnLst/>
            <a:rect l="l" t="t" r="r" b="b"/>
            <a:pathLst>
              <a:path w="4114800" h="3987615">
                <a:moveTo>
                  <a:pt x="4114800" y="0"/>
                </a:moveTo>
                <a:lnTo>
                  <a:pt x="0" y="0"/>
                </a:lnTo>
                <a:lnTo>
                  <a:pt x="0" y="3987615"/>
                </a:lnTo>
                <a:lnTo>
                  <a:pt x="4114800" y="3987615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38592" y="4413580"/>
            <a:ext cx="12010815" cy="253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458"/>
              </a:lnSpc>
              <a:spcBef>
                <a:spcPct val="0"/>
              </a:spcBef>
            </a:pPr>
            <a:r>
              <a:rPr lang="en-US" sz="18458">
                <a:solidFill>
                  <a:srgbClr val="0070C0"/>
                </a:solidFill>
                <a:latin typeface="UKIJ Diwani Yantu"/>
                <a:ea typeface="UKIJ Diwani Yantu"/>
                <a:cs typeface="UKIJ Diwani Yantu"/>
                <a:sym typeface="UKIJ Diwani Yantu"/>
              </a:rPr>
              <a:t>Questions</a:t>
            </a:r>
          </a:p>
        </p:txBody>
      </p:sp>
      <p:sp>
        <p:nvSpPr>
          <p:cNvPr id="15" name="Freeform 15"/>
          <p:cNvSpPr/>
          <p:nvPr/>
        </p:nvSpPr>
        <p:spPr>
          <a:xfrm flipH="1">
            <a:off x="3894308" y="2393638"/>
            <a:ext cx="10499384" cy="2152374"/>
          </a:xfrm>
          <a:custGeom>
            <a:avLst/>
            <a:gdLst/>
            <a:ahLst/>
            <a:cxnLst/>
            <a:rect l="l" t="t" r="r" b="b"/>
            <a:pathLst>
              <a:path w="10499384" h="2152374">
                <a:moveTo>
                  <a:pt x="10499384" y="0"/>
                </a:moveTo>
                <a:lnTo>
                  <a:pt x="0" y="0"/>
                </a:lnTo>
                <a:lnTo>
                  <a:pt x="0" y="2152374"/>
                </a:lnTo>
                <a:lnTo>
                  <a:pt x="10499384" y="2152374"/>
                </a:lnTo>
                <a:lnTo>
                  <a:pt x="1049938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05742" y="652377"/>
            <a:ext cx="4698132" cy="2437156"/>
          </a:xfrm>
          <a:custGeom>
            <a:avLst/>
            <a:gdLst/>
            <a:ahLst/>
            <a:cxnLst/>
            <a:rect l="l" t="t" r="r" b="b"/>
            <a:pathLst>
              <a:path w="4698132" h="2437156">
                <a:moveTo>
                  <a:pt x="0" y="0"/>
                </a:moveTo>
                <a:lnTo>
                  <a:pt x="4698132" y="0"/>
                </a:lnTo>
                <a:lnTo>
                  <a:pt x="4698132" y="2437156"/>
                </a:lnTo>
                <a:lnTo>
                  <a:pt x="0" y="24371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891508" y="189712"/>
            <a:ext cx="5791322" cy="4703944"/>
          </a:xfrm>
          <a:custGeom>
            <a:avLst/>
            <a:gdLst/>
            <a:ahLst/>
            <a:cxnLst/>
            <a:rect l="l" t="t" r="r" b="b"/>
            <a:pathLst>
              <a:path w="4578359" h="4114800">
                <a:moveTo>
                  <a:pt x="0" y="0"/>
                </a:moveTo>
                <a:lnTo>
                  <a:pt x="4578359" y="0"/>
                </a:lnTo>
                <a:lnTo>
                  <a:pt x="45783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169831" y="2541684"/>
            <a:ext cx="12010815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14001"/>
              </a:lnSpc>
              <a:spcBef>
                <a:spcPct val="0"/>
              </a:spcBef>
            </a:pPr>
            <a:r>
              <a:rPr lang="ar-EG" sz="11668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الأسئلة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9120222" y="412838"/>
            <a:ext cx="7724353" cy="10204922"/>
          </a:xfrm>
          <a:custGeom>
            <a:avLst/>
            <a:gdLst/>
            <a:ahLst/>
            <a:cxnLst/>
            <a:rect l="l" t="t" r="r" b="b"/>
            <a:pathLst>
              <a:path w="7724353" h="10204922">
                <a:moveTo>
                  <a:pt x="7724353" y="0"/>
                </a:moveTo>
                <a:lnTo>
                  <a:pt x="0" y="0"/>
                </a:lnTo>
                <a:lnTo>
                  <a:pt x="0" y="10204923"/>
                </a:lnTo>
                <a:lnTo>
                  <a:pt x="7724353" y="10204923"/>
                </a:lnTo>
                <a:lnTo>
                  <a:pt x="7724353" y="0"/>
                </a:lnTo>
                <a:close/>
              </a:path>
            </a:pathLst>
          </a:custGeom>
          <a:blipFill>
            <a:blip r:embed="rId3"/>
            <a:stretch>
              <a:fillRect l="-201269" r="-53662"/>
            </a:stretch>
          </a:blipFill>
        </p:spPr>
      </p:sp>
      <p:sp>
        <p:nvSpPr>
          <p:cNvPr id="4" name="Freeform 4"/>
          <p:cNvSpPr/>
          <p:nvPr/>
        </p:nvSpPr>
        <p:spPr>
          <a:xfrm rot="-859101" flipH="1">
            <a:off x="-1248176" y="-1843141"/>
            <a:ext cx="12450556" cy="5374989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12450556" y="0"/>
                </a:moveTo>
                <a:lnTo>
                  <a:pt x="0" y="0"/>
                </a:lnTo>
                <a:lnTo>
                  <a:pt x="0" y="5374989"/>
                </a:lnTo>
                <a:lnTo>
                  <a:pt x="12450556" y="5374989"/>
                </a:lnTo>
                <a:lnTo>
                  <a:pt x="12450556" y="0"/>
                </a:lnTo>
                <a:close/>
              </a:path>
            </a:pathLst>
          </a:custGeom>
          <a:blipFill>
            <a:blip r:embed="rId4"/>
            <a:stretch>
              <a:fillRect t="-26544" r="-51225"/>
            </a:stretch>
          </a:blipFill>
        </p:spPr>
      </p:sp>
      <p:sp>
        <p:nvSpPr>
          <p:cNvPr id="5" name="Freeform 5"/>
          <p:cNvSpPr/>
          <p:nvPr/>
        </p:nvSpPr>
        <p:spPr>
          <a:xfrm rot="9334208" flipH="1">
            <a:off x="10881767" y="7920162"/>
            <a:ext cx="8614985" cy="4055220"/>
          </a:xfrm>
          <a:custGeom>
            <a:avLst/>
            <a:gdLst/>
            <a:ahLst/>
            <a:cxnLst/>
            <a:rect l="l" t="t" r="r" b="b"/>
            <a:pathLst>
              <a:path w="8614985" h="4055220">
                <a:moveTo>
                  <a:pt x="8614985" y="0"/>
                </a:moveTo>
                <a:lnTo>
                  <a:pt x="0" y="0"/>
                </a:lnTo>
                <a:lnTo>
                  <a:pt x="0" y="4055220"/>
                </a:lnTo>
                <a:lnTo>
                  <a:pt x="8614985" y="4055220"/>
                </a:lnTo>
                <a:lnTo>
                  <a:pt x="8614985" y="0"/>
                </a:lnTo>
                <a:close/>
              </a:path>
            </a:pathLst>
          </a:custGeom>
          <a:blipFill>
            <a:blip r:embed="rId4"/>
            <a:stretch>
              <a:fillRect l="-106346" t="-67728" r="-12207"/>
            </a:stretch>
          </a:blipFill>
        </p:spPr>
      </p:sp>
      <p:sp>
        <p:nvSpPr>
          <p:cNvPr id="6" name="Freeform 6"/>
          <p:cNvSpPr/>
          <p:nvPr/>
        </p:nvSpPr>
        <p:spPr>
          <a:xfrm rot="-10800000" flipH="1">
            <a:off x="1002459" y="844354"/>
            <a:ext cx="7735713" cy="9442646"/>
          </a:xfrm>
          <a:custGeom>
            <a:avLst/>
            <a:gdLst/>
            <a:ahLst/>
            <a:cxnLst/>
            <a:rect l="l" t="t" r="r" b="b"/>
            <a:pathLst>
              <a:path w="7735713" h="9442646">
                <a:moveTo>
                  <a:pt x="7735712" y="0"/>
                </a:moveTo>
                <a:lnTo>
                  <a:pt x="0" y="0"/>
                </a:lnTo>
                <a:lnTo>
                  <a:pt x="0" y="9442646"/>
                </a:lnTo>
                <a:lnTo>
                  <a:pt x="7735712" y="9442646"/>
                </a:lnTo>
                <a:lnTo>
                  <a:pt x="7735712" y="0"/>
                </a:lnTo>
                <a:close/>
              </a:path>
            </a:pathLst>
          </a:custGeom>
          <a:blipFill>
            <a:blip r:embed="rId3"/>
            <a:stretch>
              <a:fillRect l="-185782" r="-42154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780027" y="630726"/>
            <a:ext cx="15064548" cy="1651461"/>
          </a:xfrm>
          <a:custGeom>
            <a:avLst/>
            <a:gdLst/>
            <a:ahLst/>
            <a:cxnLst/>
            <a:rect l="l" t="t" r="r" b="b"/>
            <a:pathLst>
              <a:path w="15064548" h="1651461">
                <a:moveTo>
                  <a:pt x="15064548" y="0"/>
                </a:moveTo>
                <a:lnTo>
                  <a:pt x="0" y="0"/>
                </a:lnTo>
                <a:lnTo>
                  <a:pt x="0" y="1651462"/>
                </a:lnTo>
                <a:lnTo>
                  <a:pt x="15064548" y="1651462"/>
                </a:lnTo>
                <a:lnTo>
                  <a:pt x="15064548" y="0"/>
                </a:lnTo>
                <a:close/>
              </a:path>
            </a:pathLst>
          </a:custGeom>
          <a:blipFill>
            <a:blip r:embed="rId5"/>
            <a:stretch>
              <a:fillRect l="-2252" t="-552606" r="-1590" b="-62571"/>
            </a:stretch>
          </a:blipFill>
        </p:spPr>
      </p:sp>
      <p:sp>
        <p:nvSpPr>
          <p:cNvPr id="8" name="Freeform 8"/>
          <p:cNvSpPr/>
          <p:nvPr/>
        </p:nvSpPr>
        <p:spPr>
          <a:xfrm rot="980040" flipH="1">
            <a:off x="15355969" y="2472672"/>
            <a:ext cx="1488606" cy="933620"/>
          </a:xfrm>
          <a:custGeom>
            <a:avLst/>
            <a:gdLst/>
            <a:ahLst/>
            <a:cxnLst/>
            <a:rect l="l" t="t" r="r" b="b"/>
            <a:pathLst>
              <a:path w="1488606" h="933620">
                <a:moveTo>
                  <a:pt x="1488606" y="0"/>
                </a:moveTo>
                <a:lnTo>
                  <a:pt x="0" y="0"/>
                </a:lnTo>
                <a:lnTo>
                  <a:pt x="0" y="933620"/>
                </a:lnTo>
                <a:lnTo>
                  <a:pt x="1488606" y="933620"/>
                </a:lnTo>
                <a:lnTo>
                  <a:pt x="148860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05195" flipH="1">
            <a:off x="325566" y="9350549"/>
            <a:ext cx="1660820" cy="705849"/>
          </a:xfrm>
          <a:custGeom>
            <a:avLst/>
            <a:gdLst/>
            <a:ahLst/>
            <a:cxnLst/>
            <a:rect l="l" t="t" r="r" b="b"/>
            <a:pathLst>
              <a:path w="1660820" h="705849">
                <a:moveTo>
                  <a:pt x="1660821" y="0"/>
                </a:moveTo>
                <a:lnTo>
                  <a:pt x="0" y="0"/>
                </a:lnTo>
                <a:lnTo>
                  <a:pt x="0" y="705849"/>
                </a:lnTo>
                <a:lnTo>
                  <a:pt x="1660821" y="705849"/>
                </a:lnTo>
                <a:lnTo>
                  <a:pt x="166082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844354"/>
            <a:ext cx="4716578" cy="2446725"/>
          </a:xfrm>
          <a:custGeom>
            <a:avLst/>
            <a:gdLst/>
            <a:ahLst/>
            <a:cxnLst/>
            <a:rect l="l" t="t" r="r" b="b"/>
            <a:pathLst>
              <a:path w="4716578" h="2446725">
                <a:moveTo>
                  <a:pt x="0" y="0"/>
                </a:moveTo>
                <a:lnTo>
                  <a:pt x="4716578" y="0"/>
                </a:lnTo>
                <a:lnTo>
                  <a:pt x="4716578" y="2446724"/>
                </a:lnTo>
                <a:lnTo>
                  <a:pt x="0" y="2446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28747" y="8060752"/>
            <a:ext cx="2159253" cy="1956823"/>
          </a:xfrm>
          <a:custGeom>
            <a:avLst/>
            <a:gdLst/>
            <a:ahLst/>
            <a:cxnLst/>
            <a:rect l="l" t="t" r="r" b="b"/>
            <a:pathLst>
              <a:path w="2159253" h="1956823">
                <a:moveTo>
                  <a:pt x="0" y="0"/>
                </a:moveTo>
                <a:lnTo>
                  <a:pt x="2159253" y="0"/>
                </a:lnTo>
                <a:lnTo>
                  <a:pt x="2159253" y="1956822"/>
                </a:lnTo>
                <a:lnTo>
                  <a:pt x="0" y="1956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120222" y="3977776"/>
            <a:ext cx="7406851" cy="5609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493"/>
              </a:lnSpc>
              <a:spcBef>
                <a:spcPts val="2618"/>
              </a:spcBef>
            </a:pPr>
            <a:r>
              <a:rPr lang="ar-EG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تولي المدرسة اهتماما كبيرا بأمن وسلامة جميع منتسبيها </a:t>
            </a:r>
          </a:p>
          <a:p>
            <a:pPr algn="r" rtl="1">
              <a:lnSpc>
                <a:spcPts val="3493"/>
              </a:lnSpc>
              <a:spcBef>
                <a:spcPts val="2618"/>
              </a:spcBef>
            </a:pPr>
            <a:r>
              <a:rPr lang="ar-EG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طلاب – معلمين – موظفين</a:t>
            </a:r>
          </a:p>
          <a:p>
            <a:pPr algn="r" rtl="1">
              <a:lnSpc>
                <a:spcPts val="3493"/>
              </a:lnSpc>
              <a:spcBef>
                <a:spcPts val="2618"/>
              </a:spcBef>
            </a:pPr>
            <a:r>
              <a:rPr lang="ar-EG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فالمدرسة مزودة بجميع وسائل الأمن والسلامة</a:t>
            </a:r>
          </a:p>
          <a:p>
            <a:pPr algn="r" rtl="1">
              <a:lnSpc>
                <a:spcPts val="3493"/>
              </a:lnSpc>
              <a:spcBef>
                <a:spcPts val="2618"/>
              </a:spcBef>
            </a:pPr>
            <a:r>
              <a:rPr lang="ar-EG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المدرسة مزودة بنظام الكشف عن الحرائق والأدخنة </a:t>
            </a:r>
          </a:p>
          <a:p>
            <a:pPr algn="r" rtl="1">
              <a:lnSpc>
                <a:spcPts val="3493"/>
              </a:lnSpc>
              <a:spcBef>
                <a:spcPts val="2618"/>
              </a:spcBef>
            </a:pPr>
            <a:r>
              <a:rPr lang="ar-EG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 تطلق صفارات الانذار وتسمع بوضوح في جميع أرجاء المدرسة</a:t>
            </a:r>
          </a:p>
          <a:p>
            <a:pPr marL="0" lvl="1" indent="0" algn="r" rtl="1">
              <a:lnSpc>
                <a:spcPts val="3493"/>
              </a:lnSpc>
              <a:spcBef>
                <a:spcPts val="2620"/>
              </a:spcBef>
            </a:pPr>
            <a:endParaRPr lang="ar-EG" sz="3677">
              <a:solidFill>
                <a:srgbClr val="302C2C"/>
              </a:solidFill>
              <a:latin typeface="Koodak"/>
              <a:ea typeface="Koodak"/>
              <a:cs typeface="Koodak"/>
              <a:sym typeface="Koodak"/>
              <a:rtl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537944" y="970719"/>
            <a:ext cx="5774357" cy="97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</a:rPr>
              <a:t>Introduction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5976" y="4127567"/>
            <a:ext cx="7464403" cy="526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3"/>
              </a:lnSpc>
              <a:spcBef>
                <a:spcPts val="2581"/>
              </a:spcBef>
            </a:pPr>
            <a:r>
              <a:rPr lang="en-US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-The school pays great attention to the security and safety of all its staff</a:t>
            </a:r>
          </a:p>
          <a:p>
            <a:pPr algn="l" rtl="1">
              <a:lnSpc>
                <a:spcPts val="3443"/>
              </a:lnSpc>
              <a:spcBef>
                <a:spcPts val="2581"/>
              </a:spcBef>
            </a:pPr>
            <a:r>
              <a:rPr lang="en-US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Students - Teachers – Staff</a:t>
            </a:r>
          </a:p>
          <a:p>
            <a:pPr algn="l" rtl="1">
              <a:lnSpc>
                <a:spcPts val="3443"/>
              </a:lnSpc>
              <a:spcBef>
                <a:spcPts val="2581"/>
              </a:spcBef>
            </a:pPr>
            <a:r>
              <a:rPr lang="ar-EG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  <a:rtl/>
              </a:rPr>
              <a:t>-</a:t>
            </a:r>
            <a:r>
              <a:rPr lang="en-US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The school is equipped with all means of security and safety</a:t>
            </a:r>
          </a:p>
          <a:p>
            <a:pPr algn="l" rtl="1">
              <a:lnSpc>
                <a:spcPts val="3443"/>
              </a:lnSpc>
              <a:spcBef>
                <a:spcPts val="2581"/>
              </a:spcBef>
            </a:pPr>
            <a:r>
              <a:rPr lang="ar-EG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  <a:rtl/>
              </a:rPr>
              <a:t>-</a:t>
            </a:r>
            <a:r>
              <a:rPr lang="en-US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The school is equipped with fire and smoke detection system</a:t>
            </a:r>
          </a:p>
          <a:p>
            <a:pPr marL="0" lvl="1" indent="0" algn="l" rtl="1">
              <a:lnSpc>
                <a:spcPts val="3443"/>
              </a:lnSpc>
              <a:spcBef>
                <a:spcPts val="2582"/>
              </a:spcBef>
            </a:pPr>
            <a:r>
              <a:rPr lang="ar-EG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  <a:rtl/>
              </a:rPr>
              <a:t>-</a:t>
            </a:r>
            <a:r>
              <a:rPr lang="en-US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You hear sirens and hear clearly throughout the school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970719"/>
            <a:ext cx="5774357" cy="97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679"/>
              </a:lnSpc>
              <a:spcBef>
                <a:spcPct val="0"/>
              </a:spcBef>
            </a:pPr>
            <a:r>
              <a:rPr lang="ar-EG" sz="6399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  <a:rtl/>
              </a:rPr>
              <a:t>مقدمة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9120222" y="412838"/>
            <a:ext cx="7724353" cy="10204922"/>
          </a:xfrm>
          <a:custGeom>
            <a:avLst/>
            <a:gdLst/>
            <a:ahLst/>
            <a:cxnLst/>
            <a:rect l="l" t="t" r="r" b="b"/>
            <a:pathLst>
              <a:path w="7724353" h="10204922">
                <a:moveTo>
                  <a:pt x="7724353" y="0"/>
                </a:moveTo>
                <a:lnTo>
                  <a:pt x="0" y="0"/>
                </a:lnTo>
                <a:lnTo>
                  <a:pt x="0" y="10204923"/>
                </a:lnTo>
                <a:lnTo>
                  <a:pt x="7724353" y="10204923"/>
                </a:lnTo>
                <a:lnTo>
                  <a:pt x="7724353" y="0"/>
                </a:lnTo>
                <a:close/>
              </a:path>
            </a:pathLst>
          </a:custGeom>
          <a:blipFill>
            <a:blip r:embed="rId3"/>
            <a:stretch>
              <a:fillRect l="-201269" r="-53662"/>
            </a:stretch>
          </a:blipFill>
        </p:spPr>
      </p:sp>
      <p:sp>
        <p:nvSpPr>
          <p:cNvPr id="4" name="Freeform 4"/>
          <p:cNvSpPr/>
          <p:nvPr/>
        </p:nvSpPr>
        <p:spPr>
          <a:xfrm rot="-859101" flipH="1">
            <a:off x="-1248176" y="-1843141"/>
            <a:ext cx="12450556" cy="5374989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12450556" y="0"/>
                </a:moveTo>
                <a:lnTo>
                  <a:pt x="0" y="0"/>
                </a:lnTo>
                <a:lnTo>
                  <a:pt x="0" y="5374989"/>
                </a:lnTo>
                <a:lnTo>
                  <a:pt x="12450556" y="5374989"/>
                </a:lnTo>
                <a:lnTo>
                  <a:pt x="12450556" y="0"/>
                </a:lnTo>
                <a:close/>
              </a:path>
            </a:pathLst>
          </a:custGeom>
          <a:blipFill>
            <a:blip r:embed="rId4"/>
            <a:stretch>
              <a:fillRect t="-26544" r="-51225"/>
            </a:stretch>
          </a:blipFill>
        </p:spPr>
      </p:sp>
      <p:sp>
        <p:nvSpPr>
          <p:cNvPr id="5" name="Freeform 5"/>
          <p:cNvSpPr/>
          <p:nvPr/>
        </p:nvSpPr>
        <p:spPr>
          <a:xfrm rot="9334208" flipH="1">
            <a:off x="10881767" y="7920162"/>
            <a:ext cx="8614985" cy="4055220"/>
          </a:xfrm>
          <a:custGeom>
            <a:avLst/>
            <a:gdLst/>
            <a:ahLst/>
            <a:cxnLst/>
            <a:rect l="l" t="t" r="r" b="b"/>
            <a:pathLst>
              <a:path w="8614985" h="4055220">
                <a:moveTo>
                  <a:pt x="8614985" y="0"/>
                </a:moveTo>
                <a:lnTo>
                  <a:pt x="0" y="0"/>
                </a:lnTo>
                <a:lnTo>
                  <a:pt x="0" y="4055220"/>
                </a:lnTo>
                <a:lnTo>
                  <a:pt x="8614985" y="4055220"/>
                </a:lnTo>
                <a:lnTo>
                  <a:pt x="8614985" y="0"/>
                </a:lnTo>
                <a:close/>
              </a:path>
            </a:pathLst>
          </a:custGeom>
          <a:blipFill>
            <a:blip r:embed="rId4"/>
            <a:stretch>
              <a:fillRect l="-106346" t="-67728" r="-12207"/>
            </a:stretch>
          </a:blipFill>
        </p:spPr>
      </p:sp>
      <p:sp>
        <p:nvSpPr>
          <p:cNvPr id="6" name="Freeform 6"/>
          <p:cNvSpPr/>
          <p:nvPr/>
        </p:nvSpPr>
        <p:spPr>
          <a:xfrm rot="-10800000" flipH="1">
            <a:off x="1002459" y="844354"/>
            <a:ext cx="7735713" cy="9442646"/>
          </a:xfrm>
          <a:custGeom>
            <a:avLst/>
            <a:gdLst/>
            <a:ahLst/>
            <a:cxnLst/>
            <a:rect l="l" t="t" r="r" b="b"/>
            <a:pathLst>
              <a:path w="7735713" h="9442646">
                <a:moveTo>
                  <a:pt x="7735712" y="0"/>
                </a:moveTo>
                <a:lnTo>
                  <a:pt x="0" y="0"/>
                </a:lnTo>
                <a:lnTo>
                  <a:pt x="0" y="9442646"/>
                </a:lnTo>
                <a:lnTo>
                  <a:pt x="7735712" y="9442646"/>
                </a:lnTo>
                <a:lnTo>
                  <a:pt x="7735712" y="0"/>
                </a:lnTo>
                <a:close/>
              </a:path>
            </a:pathLst>
          </a:custGeom>
          <a:blipFill>
            <a:blip r:embed="rId3"/>
            <a:stretch>
              <a:fillRect l="-185782" r="-42154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780027" y="630726"/>
            <a:ext cx="15064548" cy="1651461"/>
          </a:xfrm>
          <a:custGeom>
            <a:avLst/>
            <a:gdLst/>
            <a:ahLst/>
            <a:cxnLst/>
            <a:rect l="l" t="t" r="r" b="b"/>
            <a:pathLst>
              <a:path w="15064548" h="1651461">
                <a:moveTo>
                  <a:pt x="15064548" y="0"/>
                </a:moveTo>
                <a:lnTo>
                  <a:pt x="0" y="0"/>
                </a:lnTo>
                <a:lnTo>
                  <a:pt x="0" y="1651462"/>
                </a:lnTo>
                <a:lnTo>
                  <a:pt x="15064548" y="1651462"/>
                </a:lnTo>
                <a:lnTo>
                  <a:pt x="15064548" y="0"/>
                </a:lnTo>
                <a:close/>
              </a:path>
            </a:pathLst>
          </a:custGeom>
          <a:blipFill>
            <a:blip r:embed="rId5"/>
            <a:stretch>
              <a:fillRect l="-2252" t="-552606" r="-1590" b="-62571"/>
            </a:stretch>
          </a:blipFill>
        </p:spPr>
      </p:sp>
      <p:sp>
        <p:nvSpPr>
          <p:cNvPr id="8" name="Freeform 8"/>
          <p:cNvSpPr/>
          <p:nvPr/>
        </p:nvSpPr>
        <p:spPr>
          <a:xfrm rot="980040" flipH="1">
            <a:off x="15355969" y="2472672"/>
            <a:ext cx="1488606" cy="933620"/>
          </a:xfrm>
          <a:custGeom>
            <a:avLst/>
            <a:gdLst/>
            <a:ahLst/>
            <a:cxnLst/>
            <a:rect l="l" t="t" r="r" b="b"/>
            <a:pathLst>
              <a:path w="1488606" h="933620">
                <a:moveTo>
                  <a:pt x="1488606" y="0"/>
                </a:moveTo>
                <a:lnTo>
                  <a:pt x="0" y="0"/>
                </a:lnTo>
                <a:lnTo>
                  <a:pt x="0" y="933620"/>
                </a:lnTo>
                <a:lnTo>
                  <a:pt x="1488606" y="933620"/>
                </a:lnTo>
                <a:lnTo>
                  <a:pt x="148860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05195" flipH="1">
            <a:off x="325566" y="9350549"/>
            <a:ext cx="1660820" cy="705849"/>
          </a:xfrm>
          <a:custGeom>
            <a:avLst/>
            <a:gdLst/>
            <a:ahLst/>
            <a:cxnLst/>
            <a:rect l="l" t="t" r="r" b="b"/>
            <a:pathLst>
              <a:path w="1660820" h="705849">
                <a:moveTo>
                  <a:pt x="1660821" y="0"/>
                </a:moveTo>
                <a:lnTo>
                  <a:pt x="0" y="0"/>
                </a:lnTo>
                <a:lnTo>
                  <a:pt x="0" y="705849"/>
                </a:lnTo>
                <a:lnTo>
                  <a:pt x="1660821" y="705849"/>
                </a:lnTo>
                <a:lnTo>
                  <a:pt x="166082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844354"/>
            <a:ext cx="4716578" cy="2446725"/>
          </a:xfrm>
          <a:custGeom>
            <a:avLst/>
            <a:gdLst/>
            <a:ahLst/>
            <a:cxnLst/>
            <a:rect l="l" t="t" r="r" b="b"/>
            <a:pathLst>
              <a:path w="4716578" h="2446725">
                <a:moveTo>
                  <a:pt x="0" y="0"/>
                </a:moveTo>
                <a:lnTo>
                  <a:pt x="4716578" y="0"/>
                </a:lnTo>
                <a:lnTo>
                  <a:pt x="4716578" y="2446724"/>
                </a:lnTo>
                <a:lnTo>
                  <a:pt x="0" y="2446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28747" y="8060752"/>
            <a:ext cx="2159253" cy="1956823"/>
          </a:xfrm>
          <a:custGeom>
            <a:avLst/>
            <a:gdLst/>
            <a:ahLst/>
            <a:cxnLst/>
            <a:rect l="l" t="t" r="r" b="b"/>
            <a:pathLst>
              <a:path w="2159253" h="1956823">
                <a:moveTo>
                  <a:pt x="0" y="0"/>
                </a:moveTo>
                <a:lnTo>
                  <a:pt x="2159253" y="0"/>
                </a:lnTo>
                <a:lnTo>
                  <a:pt x="2159253" y="1956822"/>
                </a:lnTo>
                <a:lnTo>
                  <a:pt x="0" y="1956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340776" y="3682501"/>
            <a:ext cx="6787971" cy="6376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493"/>
              </a:lnSpc>
              <a:spcBef>
                <a:spcPts val="2618"/>
              </a:spcBef>
            </a:pPr>
            <a:r>
              <a:rPr lang="ar-EG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المدرسة مزودة بنظام صوتي مركزه الرئيسي في مكتب المدير العام </a:t>
            </a:r>
          </a:p>
          <a:p>
            <a:pPr algn="r" rtl="1">
              <a:lnSpc>
                <a:spcPts val="3493"/>
              </a:lnSpc>
              <a:spcBef>
                <a:spcPts val="2618"/>
              </a:spcBef>
            </a:pPr>
            <a:r>
              <a:rPr lang="ar-EG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يمكن ارسال تحذيرات او تعليمات عامة</a:t>
            </a:r>
          </a:p>
          <a:p>
            <a:pPr algn="r" rtl="1">
              <a:lnSpc>
                <a:spcPts val="3493"/>
              </a:lnSpc>
              <a:spcBef>
                <a:spcPts val="2618"/>
              </a:spcBef>
            </a:pPr>
            <a:r>
              <a:rPr lang="ar-EG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 تسمع في كل مكان داخل المدرسة</a:t>
            </a:r>
          </a:p>
          <a:p>
            <a:pPr algn="r" rtl="1">
              <a:lnSpc>
                <a:spcPts val="3493"/>
              </a:lnSpc>
              <a:spcBef>
                <a:spcPts val="2618"/>
              </a:spcBef>
            </a:pPr>
            <a:r>
              <a:rPr lang="ar-EG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-يوجد طفايات حريق موزعة في جميع جنبات المدرسة</a:t>
            </a:r>
          </a:p>
          <a:p>
            <a:pPr algn="r" rtl="1">
              <a:lnSpc>
                <a:spcPts val="3493"/>
              </a:lnSpc>
              <a:spcBef>
                <a:spcPts val="2618"/>
              </a:spcBef>
            </a:pPr>
            <a:r>
              <a:rPr lang="ar-EG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-للمدرسة </a:t>
            </a:r>
            <a:r>
              <a:rPr lang="en-US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</a:rPr>
              <a:t>9</a:t>
            </a:r>
            <a:r>
              <a:rPr lang="ar-EG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 مخارج رئيسية جميعها تطل على الشارع </a:t>
            </a:r>
          </a:p>
          <a:p>
            <a:pPr algn="r" rtl="1">
              <a:lnSpc>
                <a:spcPts val="3493"/>
              </a:lnSpc>
              <a:spcBef>
                <a:spcPts val="2618"/>
              </a:spcBef>
            </a:pPr>
            <a:r>
              <a:rPr lang="ar-EG" sz="3677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تستخدم جميعها وقت الاخلاء</a:t>
            </a:r>
          </a:p>
          <a:p>
            <a:pPr marL="0" lvl="1" indent="0" algn="r" rtl="1">
              <a:lnSpc>
                <a:spcPts val="3493"/>
              </a:lnSpc>
              <a:spcBef>
                <a:spcPts val="2620"/>
              </a:spcBef>
            </a:pPr>
            <a:endParaRPr lang="ar-EG" sz="3677">
              <a:solidFill>
                <a:srgbClr val="302C2C"/>
              </a:solidFill>
              <a:latin typeface="Koodak"/>
              <a:ea typeface="Koodak"/>
              <a:cs typeface="Koodak"/>
              <a:sym typeface="Koodak"/>
              <a:rtl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537944" y="970719"/>
            <a:ext cx="5774357" cy="97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</a:rPr>
              <a:t>Introduction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5976" y="3833979"/>
            <a:ext cx="7464403" cy="645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3"/>
              </a:lnSpc>
              <a:spcBef>
                <a:spcPts val="2581"/>
              </a:spcBef>
            </a:pPr>
            <a:r>
              <a:rPr lang="en-US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-The school is equipped with sound system its main center is the school director’s office. </a:t>
            </a:r>
          </a:p>
          <a:p>
            <a:pPr algn="l">
              <a:lnSpc>
                <a:spcPts val="3443"/>
              </a:lnSpc>
              <a:spcBef>
                <a:spcPts val="2581"/>
              </a:spcBef>
            </a:pPr>
            <a:r>
              <a:rPr lang="en-US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 - General warnings or instructions can be sent</a:t>
            </a:r>
          </a:p>
          <a:p>
            <a:pPr algn="l">
              <a:lnSpc>
                <a:spcPts val="3443"/>
              </a:lnSpc>
              <a:spcBef>
                <a:spcPts val="2581"/>
              </a:spcBef>
            </a:pPr>
            <a:r>
              <a:rPr lang="en-US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 - There are fire extinguishers distributed throughout the school</a:t>
            </a:r>
          </a:p>
          <a:p>
            <a:pPr algn="l">
              <a:lnSpc>
                <a:spcPts val="3443"/>
              </a:lnSpc>
              <a:spcBef>
                <a:spcPts val="2581"/>
              </a:spcBef>
            </a:pPr>
            <a:r>
              <a:rPr lang="en-US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 - The school has 9 main exits, all overlooking the street</a:t>
            </a:r>
          </a:p>
          <a:p>
            <a:pPr algn="l">
              <a:lnSpc>
                <a:spcPts val="3443"/>
              </a:lnSpc>
              <a:spcBef>
                <a:spcPts val="2581"/>
              </a:spcBef>
            </a:pPr>
            <a:r>
              <a:rPr lang="en-US" sz="3625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 All used at the time of evacuation</a:t>
            </a:r>
          </a:p>
          <a:p>
            <a:pPr marL="0" lvl="1" indent="0" algn="l" rtl="1">
              <a:lnSpc>
                <a:spcPts val="3443"/>
              </a:lnSpc>
              <a:spcBef>
                <a:spcPts val="2582"/>
              </a:spcBef>
            </a:pPr>
            <a:endParaRPr lang="en-US" sz="3625">
              <a:solidFill>
                <a:srgbClr val="302C2C"/>
              </a:solidFill>
              <a:latin typeface="+mj-lt"/>
              <a:ea typeface="Aleman"/>
              <a:cs typeface="Aleman"/>
              <a:sym typeface="Ale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44000" y="970719"/>
            <a:ext cx="5774357" cy="97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679"/>
              </a:lnSpc>
              <a:spcBef>
                <a:spcPct val="0"/>
              </a:spcBef>
            </a:pPr>
            <a:r>
              <a:rPr lang="ar-EG" sz="6399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  <a:rtl/>
              </a:rPr>
              <a:t>مقدمة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45578" y="1167778"/>
            <a:ext cx="14280209" cy="7336298"/>
          </a:xfrm>
          <a:custGeom>
            <a:avLst/>
            <a:gdLst/>
            <a:ahLst/>
            <a:cxnLst/>
            <a:rect l="l" t="t" r="r" b="b"/>
            <a:pathLst>
              <a:path w="15874187" h="9062460">
                <a:moveTo>
                  <a:pt x="0" y="0"/>
                </a:moveTo>
                <a:lnTo>
                  <a:pt x="15874188" y="0"/>
                </a:lnTo>
                <a:lnTo>
                  <a:pt x="15874188" y="9062460"/>
                </a:lnTo>
                <a:lnTo>
                  <a:pt x="0" y="9062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785" b="-11785"/>
            </a:stretch>
          </a:blipFill>
        </p:spPr>
      </p:sp>
      <p:sp>
        <p:nvSpPr>
          <p:cNvPr id="4" name="Freeform 4"/>
          <p:cNvSpPr/>
          <p:nvPr/>
        </p:nvSpPr>
        <p:spPr>
          <a:xfrm rot="6184119" flipH="1">
            <a:off x="12972585" y="6165688"/>
            <a:ext cx="5705460" cy="7653665"/>
          </a:xfrm>
          <a:custGeom>
            <a:avLst/>
            <a:gdLst/>
            <a:ahLst/>
            <a:cxnLst/>
            <a:rect l="l" t="t" r="r" b="b"/>
            <a:pathLst>
              <a:path w="5705460" h="7653665">
                <a:moveTo>
                  <a:pt x="5705460" y="0"/>
                </a:moveTo>
                <a:lnTo>
                  <a:pt x="0" y="0"/>
                </a:lnTo>
                <a:lnTo>
                  <a:pt x="0" y="7653665"/>
                </a:lnTo>
                <a:lnTo>
                  <a:pt x="5705460" y="7653665"/>
                </a:lnTo>
                <a:lnTo>
                  <a:pt x="57054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170355" flipH="1">
            <a:off x="-1781696" y="2787105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4652173" y="0"/>
                </a:moveTo>
                <a:lnTo>
                  <a:pt x="0" y="0"/>
                </a:lnTo>
                <a:lnTo>
                  <a:pt x="0" y="748680"/>
                </a:lnTo>
                <a:lnTo>
                  <a:pt x="4652173" y="748680"/>
                </a:lnTo>
                <a:lnTo>
                  <a:pt x="4652173" y="0"/>
                </a:lnTo>
                <a:close/>
              </a:path>
            </a:pathLst>
          </a:custGeom>
          <a:blipFill>
            <a:blip r:embed="rId6"/>
            <a:stretch>
              <a:fillRect t="-55730" b="-108357"/>
            </a:stretch>
          </a:blipFill>
        </p:spPr>
      </p:sp>
      <p:sp>
        <p:nvSpPr>
          <p:cNvPr id="6" name="Freeform 6"/>
          <p:cNvSpPr/>
          <p:nvPr/>
        </p:nvSpPr>
        <p:spPr>
          <a:xfrm rot="-1943687">
            <a:off x="-484104" y="-1026658"/>
            <a:ext cx="4884205" cy="3277856"/>
          </a:xfrm>
          <a:custGeom>
            <a:avLst/>
            <a:gdLst/>
            <a:ahLst/>
            <a:cxnLst/>
            <a:rect l="l" t="t" r="r" b="b"/>
            <a:pathLst>
              <a:path w="4884205" h="3277856">
                <a:moveTo>
                  <a:pt x="0" y="0"/>
                </a:moveTo>
                <a:lnTo>
                  <a:pt x="4884205" y="0"/>
                </a:lnTo>
                <a:lnTo>
                  <a:pt x="488420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5009" r="-91785"/>
            </a:stretch>
          </a:blipFill>
        </p:spPr>
      </p:sp>
      <p:sp>
        <p:nvSpPr>
          <p:cNvPr id="7" name="Freeform 7"/>
          <p:cNvSpPr/>
          <p:nvPr/>
        </p:nvSpPr>
        <p:spPr>
          <a:xfrm rot="-8768189" flipH="1">
            <a:off x="-1739952" y="9378991"/>
            <a:ext cx="7659012" cy="3484850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7659012" y="0"/>
                </a:moveTo>
                <a:lnTo>
                  <a:pt x="0" y="0"/>
                </a:lnTo>
                <a:lnTo>
                  <a:pt x="0" y="3484850"/>
                </a:lnTo>
                <a:lnTo>
                  <a:pt x="7659012" y="3484850"/>
                </a:lnTo>
                <a:lnTo>
                  <a:pt x="765901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757047" flipH="1">
            <a:off x="-2799527" y="1481997"/>
            <a:ext cx="4939326" cy="4786656"/>
          </a:xfrm>
          <a:custGeom>
            <a:avLst/>
            <a:gdLst/>
            <a:ahLst/>
            <a:cxnLst/>
            <a:rect l="l" t="t" r="r" b="b"/>
            <a:pathLst>
              <a:path w="4939326" h="4786656">
                <a:moveTo>
                  <a:pt x="4939326" y="0"/>
                </a:moveTo>
                <a:lnTo>
                  <a:pt x="0" y="0"/>
                </a:lnTo>
                <a:lnTo>
                  <a:pt x="0" y="4786656"/>
                </a:lnTo>
                <a:lnTo>
                  <a:pt x="4939326" y="4786656"/>
                </a:lnTo>
                <a:lnTo>
                  <a:pt x="493932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9340776" y="-2866084"/>
            <a:ext cx="8686318" cy="14366894"/>
          </a:xfrm>
          <a:custGeom>
            <a:avLst/>
            <a:gdLst/>
            <a:ahLst/>
            <a:cxnLst/>
            <a:rect l="l" t="t" r="r" b="b"/>
            <a:pathLst>
              <a:path w="8686318" h="14366894">
                <a:moveTo>
                  <a:pt x="8686318" y="0"/>
                </a:moveTo>
                <a:lnTo>
                  <a:pt x="0" y="0"/>
                </a:lnTo>
                <a:lnTo>
                  <a:pt x="0" y="14366895"/>
                </a:lnTo>
                <a:lnTo>
                  <a:pt x="8686318" y="14366895"/>
                </a:lnTo>
                <a:lnTo>
                  <a:pt x="8686318" y="0"/>
                </a:lnTo>
                <a:close/>
              </a:path>
            </a:pathLst>
          </a:custGeom>
          <a:blipFill>
            <a:blip r:embed="rId3"/>
            <a:stretch>
              <a:fillRect l="-270108" r="-74241"/>
            </a:stretch>
          </a:blipFill>
        </p:spPr>
      </p:sp>
      <p:sp>
        <p:nvSpPr>
          <p:cNvPr id="4" name="Freeform 4"/>
          <p:cNvSpPr/>
          <p:nvPr/>
        </p:nvSpPr>
        <p:spPr>
          <a:xfrm rot="-859101" flipH="1">
            <a:off x="-1248176" y="-1843141"/>
            <a:ext cx="12450556" cy="5374989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12450556" y="0"/>
                </a:moveTo>
                <a:lnTo>
                  <a:pt x="0" y="0"/>
                </a:lnTo>
                <a:lnTo>
                  <a:pt x="0" y="5374989"/>
                </a:lnTo>
                <a:lnTo>
                  <a:pt x="12450556" y="5374989"/>
                </a:lnTo>
                <a:lnTo>
                  <a:pt x="12450556" y="0"/>
                </a:lnTo>
                <a:close/>
              </a:path>
            </a:pathLst>
          </a:custGeom>
          <a:blipFill>
            <a:blip r:embed="rId4"/>
            <a:stretch>
              <a:fillRect t="-26544" r="-51225"/>
            </a:stretch>
          </a:blipFill>
        </p:spPr>
      </p:sp>
      <p:sp>
        <p:nvSpPr>
          <p:cNvPr id="5" name="Freeform 5"/>
          <p:cNvSpPr/>
          <p:nvPr/>
        </p:nvSpPr>
        <p:spPr>
          <a:xfrm rot="9334208" flipH="1">
            <a:off x="12222775" y="8613467"/>
            <a:ext cx="7467300" cy="3514985"/>
          </a:xfrm>
          <a:custGeom>
            <a:avLst/>
            <a:gdLst/>
            <a:ahLst/>
            <a:cxnLst/>
            <a:rect l="l" t="t" r="r" b="b"/>
            <a:pathLst>
              <a:path w="7467300" h="3514985">
                <a:moveTo>
                  <a:pt x="7467300" y="0"/>
                </a:moveTo>
                <a:lnTo>
                  <a:pt x="0" y="0"/>
                </a:lnTo>
                <a:lnTo>
                  <a:pt x="0" y="3514985"/>
                </a:lnTo>
                <a:lnTo>
                  <a:pt x="7467300" y="3514985"/>
                </a:lnTo>
                <a:lnTo>
                  <a:pt x="7467300" y="0"/>
                </a:lnTo>
                <a:close/>
              </a:path>
            </a:pathLst>
          </a:custGeom>
          <a:blipFill>
            <a:blip r:embed="rId4"/>
            <a:stretch>
              <a:fillRect l="-106346" t="-67728" r="-12207"/>
            </a:stretch>
          </a:blipFill>
        </p:spPr>
      </p:sp>
      <p:sp>
        <p:nvSpPr>
          <p:cNvPr id="6" name="Freeform 6"/>
          <p:cNvSpPr/>
          <p:nvPr/>
        </p:nvSpPr>
        <p:spPr>
          <a:xfrm rot="-10800000" flipH="1">
            <a:off x="260524" y="-2866084"/>
            <a:ext cx="8477647" cy="13958709"/>
          </a:xfrm>
          <a:custGeom>
            <a:avLst/>
            <a:gdLst/>
            <a:ahLst/>
            <a:cxnLst/>
            <a:rect l="l" t="t" r="r" b="b"/>
            <a:pathLst>
              <a:path w="8477647" h="13958709">
                <a:moveTo>
                  <a:pt x="8477647" y="0"/>
                </a:moveTo>
                <a:lnTo>
                  <a:pt x="0" y="0"/>
                </a:lnTo>
                <a:lnTo>
                  <a:pt x="0" y="13958709"/>
                </a:lnTo>
                <a:lnTo>
                  <a:pt x="8477647" y="13958709"/>
                </a:lnTo>
                <a:lnTo>
                  <a:pt x="8477647" y="0"/>
                </a:lnTo>
                <a:close/>
              </a:path>
            </a:pathLst>
          </a:custGeom>
          <a:blipFill>
            <a:blip r:embed="rId3"/>
            <a:stretch>
              <a:fillRect l="-263668" r="-78682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05897" y="252049"/>
            <a:ext cx="15064548" cy="1553302"/>
          </a:xfrm>
          <a:custGeom>
            <a:avLst/>
            <a:gdLst/>
            <a:ahLst/>
            <a:cxnLst/>
            <a:rect l="l" t="t" r="r" b="b"/>
            <a:pathLst>
              <a:path w="15064548" h="1553302">
                <a:moveTo>
                  <a:pt x="15064548" y="0"/>
                </a:moveTo>
                <a:lnTo>
                  <a:pt x="0" y="0"/>
                </a:lnTo>
                <a:lnTo>
                  <a:pt x="0" y="1553302"/>
                </a:lnTo>
                <a:lnTo>
                  <a:pt x="15064548" y="1553302"/>
                </a:lnTo>
                <a:lnTo>
                  <a:pt x="15064548" y="0"/>
                </a:lnTo>
                <a:close/>
              </a:path>
            </a:pathLst>
          </a:custGeom>
          <a:blipFill>
            <a:blip r:embed="rId5"/>
            <a:stretch>
              <a:fillRect l="-2252" t="-587527" r="-1590" b="-72844"/>
            </a:stretch>
          </a:blipFill>
        </p:spPr>
      </p:sp>
      <p:sp>
        <p:nvSpPr>
          <p:cNvPr id="8" name="Freeform 8"/>
          <p:cNvSpPr/>
          <p:nvPr/>
        </p:nvSpPr>
        <p:spPr>
          <a:xfrm rot="980040" flipH="1">
            <a:off x="16698151" y="503909"/>
            <a:ext cx="1488606" cy="933620"/>
          </a:xfrm>
          <a:custGeom>
            <a:avLst/>
            <a:gdLst/>
            <a:ahLst/>
            <a:cxnLst/>
            <a:rect l="l" t="t" r="r" b="b"/>
            <a:pathLst>
              <a:path w="1488606" h="933620">
                <a:moveTo>
                  <a:pt x="1488606" y="0"/>
                </a:moveTo>
                <a:lnTo>
                  <a:pt x="0" y="0"/>
                </a:lnTo>
                <a:lnTo>
                  <a:pt x="0" y="933620"/>
                </a:lnTo>
                <a:lnTo>
                  <a:pt x="1488606" y="933620"/>
                </a:lnTo>
                <a:lnTo>
                  <a:pt x="148860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05195" flipH="1">
            <a:off x="-67073" y="10018035"/>
            <a:ext cx="1660820" cy="705849"/>
          </a:xfrm>
          <a:custGeom>
            <a:avLst/>
            <a:gdLst/>
            <a:ahLst/>
            <a:cxnLst/>
            <a:rect l="l" t="t" r="r" b="b"/>
            <a:pathLst>
              <a:path w="1660820" h="705849">
                <a:moveTo>
                  <a:pt x="1660821" y="0"/>
                </a:moveTo>
                <a:lnTo>
                  <a:pt x="0" y="0"/>
                </a:lnTo>
                <a:lnTo>
                  <a:pt x="0" y="705849"/>
                </a:lnTo>
                <a:lnTo>
                  <a:pt x="1660821" y="705849"/>
                </a:lnTo>
                <a:lnTo>
                  <a:pt x="166082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0524" y="446879"/>
            <a:ext cx="3537944" cy="1835308"/>
          </a:xfrm>
          <a:custGeom>
            <a:avLst/>
            <a:gdLst/>
            <a:ahLst/>
            <a:cxnLst/>
            <a:rect l="l" t="t" r="r" b="b"/>
            <a:pathLst>
              <a:path w="3537944" h="1835308">
                <a:moveTo>
                  <a:pt x="0" y="0"/>
                </a:moveTo>
                <a:lnTo>
                  <a:pt x="3537944" y="0"/>
                </a:lnTo>
                <a:lnTo>
                  <a:pt x="3537944" y="1835309"/>
                </a:lnTo>
                <a:lnTo>
                  <a:pt x="0" y="1835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675257" y="8529851"/>
            <a:ext cx="2528075" cy="1772813"/>
          </a:xfrm>
          <a:custGeom>
            <a:avLst/>
            <a:gdLst/>
            <a:ahLst/>
            <a:cxnLst/>
            <a:rect l="l" t="t" r="r" b="b"/>
            <a:pathLst>
              <a:path w="2528075" h="1772813">
                <a:moveTo>
                  <a:pt x="0" y="0"/>
                </a:moveTo>
                <a:lnTo>
                  <a:pt x="2528075" y="0"/>
                </a:lnTo>
                <a:lnTo>
                  <a:pt x="2528075" y="1772812"/>
                </a:lnTo>
                <a:lnTo>
                  <a:pt x="0" y="1772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066701" y="2377438"/>
            <a:ext cx="7512720" cy="692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683"/>
              </a:lnSpc>
              <a:spcBef>
                <a:spcPts val="2760"/>
              </a:spcBef>
            </a:pPr>
            <a:r>
              <a:rPr lang="ar-EG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  <a:rtl/>
              </a:rPr>
              <a:t>عند سماع إنذار الحريق يرجى اتباع الاجراءات التالية :</a:t>
            </a:r>
          </a:p>
          <a:p>
            <a:pPr algn="r" rtl="1">
              <a:lnSpc>
                <a:spcPts val="3683"/>
              </a:lnSpc>
              <a:spcBef>
                <a:spcPts val="2760"/>
              </a:spcBef>
            </a:pPr>
            <a:r>
              <a:rPr lang="en-US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</a:rPr>
              <a:t>1</a:t>
            </a:r>
            <a:r>
              <a:rPr lang="ar-EG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  <a:rtl/>
              </a:rPr>
              <a:t>) التحلي بالهدوء وعدم الارتباك .</a:t>
            </a:r>
          </a:p>
          <a:p>
            <a:pPr algn="r" rtl="1">
              <a:lnSpc>
                <a:spcPts val="3683"/>
              </a:lnSpc>
              <a:spcBef>
                <a:spcPts val="2760"/>
              </a:spcBef>
            </a:pPr>
            <a:r>
              <a:rPr lang="en-US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</a:rPr>
              <a:t>2</a:t>
            </a:r>
            <a:r>
              <a:rPr lang="ar-EG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  <a:rtl/>
              </a:rPr>
              <a:t>) إيقاف العمل فورا .</a:t>
            </a:r>
          </a:p>
          <a:p>
            <a:pPr algn="r" rtl="1">
              <a:lnSpc>
                <a:spcPts val="3683"/>
              </a:lnSpc>
              <a:spcBef>
                <a:spcPts val="2760"/>
              </a:spcBef>
            </a:pPr>
            <a:r>
              <a:rPr lang="en-US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</a:rPr>
              <a:t>3</a:t>
            </a:r>
            <a:r>
              <a:rPr lang="ar-EG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  <a:rtl/>
              </a:rPr>
              <a:t>) لا تخرج معك حقائب للطلبة أو كتباً أو حقائبَ خاصة بك .</a:t>
            </a:r>
          </a:p>
          <a:p>
            <a:pPr algn="r" rtl="1">
              <a:lnSpc>
                <a:spcPts val="3683"/>
              </a:lnSpc>
              <a:spcBef>
                <a:spcPts val="2760"/>
              </a:spcBef>
            </a:pPr>
            <a:r>
              <a:rPr lang="ar-EG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  <a:rtl/>
              </a:rPr>
              <a:t>(</a:t>
            </a:r>
            <a:r>
              <a:rPr lang="en-US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</a:rPr>
              <a:t>4</a:t>
            </a:r>
            <a:r>
              <a:rPr lang="ar-EG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  <a:rtl/>
              </a:rPr>
              <a:t>ضرورة إخراج حقيبة الطوارئ معك من الصف</a:t>
            </a:r>
          </a:p>
          <a:p>
            <a:pPr algn="r" rtl="1">
              <a:lnSpc>
                <a:spcPts val="3683"/>
              </a:lnSpc>
              <a:spcBef>
                <a:spcPts val="2760"/>
              </a:spcBef>
            </a:pPr>
            <a:r>
              <a:rPr lang="ar-EG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  <a:rtl/>
              </a:rPr>
              <a:t> ( وبطاقة الأخضر + الأحمر ) .</a:t>
            </a:r>
          </a:p>
          <a:p>
            <a:pPr marL="0" lvl="1" indent="0" algn="r" rtl="1">
              <a:lnSpc>
                <a:spcPts val="3683"/>
              </a:lnSpc>
              <a:spcBef>
                <a:spcPts val="2762"/>
              </a:spcBef>
            </a:pPr>
            <a:r>
              <a:rPr lang="en-US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</a:rPr>
              <a:t>5</a:t>
            </a:r>
            <a:r>
              <a:rPr lang="ar-EG" sz="3877">
                <a:solidFill>
                  <a:srgbClr val="302C2C"/>
                </a:solidFill>
                <a:latin typeface="+mj-lt"/>
                <a:ea typeface="Koodak"/>
                <a:cs typeface="Koodak"/>
                <a:sym typeface="Koodak"/>
                <a:rtl/>
              </a:rPr>
              <a:t>) إغلاق الأضواء وأجهزة الحاسوب فورا.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64937" y="542962"/>
            <a:ext cx="5774357" cy="97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</a:rPr>
              <a:t>Instructions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2667" y="2534274"/>
            <a:ext cx="8053362" cy="6925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3"/>
              </a:lnSpc>
              <a:spcBef>
                <a:spcPts val="2581"/>
              </a:spcBef>
            </a:pPr>
            <a:r>
              <a:rPr lang="en-US" sz="40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When you hear the fire alarm, please follow the following procedures:</a:t>
            </a:r>
          </a:p>
          <a:p>
            <a:pPr algn="l">
              <a:lnSpc>
                <a:spcPts val="3443"/>
              </a:lnSpc>
              <a:spcBef>
                <a:spcPts val="2581"/>
              </a:spcBef>
            </a:pPr>
            <a:r>
              <a:rPr lang="en-US" sz="40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1) Remain calm to avoid confusion.</a:t>
            </a:r>
          </a:p>
          <a:p>
            <a:pPr algn="l">
              <a:lnSpc>
                <a:spcPts val="3443"/>
              </a:lnSpc>
              <a:spcBef>
                <a:spcPts val="2581"/>
              </a:spcBef>
            </a:pPr>
            <a:r>
              <a:rPr lang="en-US" sz="40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2) Stop work immediately.</a:t>
            </a:r>
          </a:p>
          <a:p>
            <a:pPr algn="l">
              <a:lnSpc>
                <a:spcPts val="3443"/>
              </a:lnSpc>
              <a:spcBef>
                <a:spcPts val="2581"/>
              </a:spcBef>
            </a:pPr>
            <a:r>
              <a:rPr lang="en-US" sz="40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3) Do not allow students to take bags or books and do not take your own bags. </a:t>
            </a:r>
          </a:p>
          <a:p>
            <a:pPr algn="l">
              <a:lnSpc>
                <a:spcPts val="3443"/>
              </a:lnSpc>
              <a:spcBef>
                <a:spcPts val="2581"/>
              </a:spcBef>
            </a:pPr>
            <a:r>
              <a:rPr lang="en-US" sz="40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4) Take the emergency bag with you from class (including red + green cards).</a:t>
            </a:r>
          </a:p>
          <a:p>
            <a:pPr marL="0" lvl="1" indent="0" algn="l">
              <a:lnSpc>
                <a:spcPts val="3443"/>
              </a:lnSpc>
              <a:spcBef>
                <a:spcPts val="2582"/>
              </a:spcBef>
            </a:pPr>
            <a:r>
              <a:rPr lang="en-US" sz="40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5) Switch off lights on the way out of the room.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77743" y="484981"/>
            <a:ext cx="5774357" cy="97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679"/>
              </a:lnSpc>
              <a:spcBef>
                <a:spcPct val="0"/>
              </a:spcBef>
            </a:pPr>
            <a:r>
              <a:rPr lang="ar-EG" sz="6399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  <a:rtl/>
              </a:rPr>
              <a:t>التعليمات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9477743" y="-3533570"/>
            <a:ext cx="8686318" cy="14366894"/>
          </a:xfrm>
          <a:custGeom>
            <a:avLst/>
            <a:gdLst/>
            <a:ahLst/>
            <a:cxnLst/>
            <a:rect l="l" t="t" r="r" b="b"/>
            <a:pathLst>
              <a:path w="8686318" h="14366894">
                <a:moveTo>
                  <a:pt x="8686318" y="0"/>
                </a:moveTo>
                <a:lnTo>
                  <a:pt x="0" y="0"/>
                </a:lnTo>
                <a:lnTo>
                  <a:pt x="0" y="14366894"/>
                </a:lnTo>
                <a:lnTo>
                  <a:pt x="8686318" y="14366894"/>
                </a:lnTo>
                <a:lnTo>
                  <a:pt x="8686318" y="0"/>
                </a:lnTo>
                <a:close/>
              </a:path>
            </a:pathLst>
          </a:custGeom>
          <a:blipFill>
            <a:blip r:embed="rId3"/>
            <a:stretch>
              <a:fillRect l="-270108" r="-74241"/>
            </a:stretch>
          </a:blipFill>
        </p:spPr>
      </p:sp>
      <p:sp>
        <p:nvSpPr>
          <p:cNvPr id="4" name="Freeform 4"/>
          <p:cNvSpPr/>
          <p:nvPr/>
        </p:nvSpPr>
        <p:spPr>
          <a:xfrm rot="-859101" flipH="1">
            <a:off x="-1248176" y="-1843141"/>
            <a:ext cx="12450556" cy="5374989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12450556" y="0"/>
                </a:moveTo>
                <a:lnTo>
                  <a:pt x="0" y="0"/>
                </a:lnTo>
                <a:lnTo>
                  <a:pt x="0" y="5374989"/>
                </a:lnTo>
                <a:lnTo>
                  <a:pt x="12450556" y="5374989"/>
                </a:lnTo>
                <a:lnTo>
                  <a:pt x="12450556" y="0"/>
                </a:lnTo>
                <a:close/>
              </a:path>
            </a:pathLst>
          </a:custGeom>
          <a:blipFill>
            <a:blip r:embed="rId4"/>
            <a:stretch>
              <a:fillRect t="-26544" r="-51225"/>
            </a:stretch>
          </a:blipFill>
        </p:spPr>
      </p:sp>
      <p:sp>
        <p:nvSpPr>
          <p:cNvPr id="5" name="Freeform 5"/>
          <p:cNvSpPr/>
          <p:nvPr/>
        </p:nvSpPr>
        <p:spPr>
          <a:xfrm rot="9334208" flipH="1">
            <a:off x="13341796" y="8770522"/>
            <a:ext cx="7467300" cy="3514985"/>
          </a:xfrm>
          <a:custGeom>
            <a:avLst/>
            <a:gdLst/>
            <a:ahLst/>
            <a:cxnLst/>
            <a:rect l="l" t="t" r="r" b="b"/>
            <a:pathLst>
              <a:path w="7467300" h="3514985">
                <a:moveTo>
                  <a:pt x="7467300" y="0"/>
                </a:moveTo>
                <a:lnTo>
                  <a:pt x="0" y="0"/>
                </a:lnTo>
                <a:lnTo>
                  <a:pt x="0" y="3514986"/>
                </a:lnTo>
                <a:lnTo>
                  <a:pt x="7467300" y="3514986"/>
                </a:lnTo>
                <a:lnTo>
                  <a:pt x="7467300" y="0"/>
                </a:lnTo>
                <a:close/>
              </a:path>
            </a:pathLst>
          </a:custGeom>
          <a:blipFill>
            <a:blip r:embed="rId4"/>
            <a:stretch>
              <a:fillRect l="-106346" t="-67728" r="-12207"/>
            </a:stretch>
          </a:blipFill>
        </p:spPr>
      </p:sp>
      <p:sp>
        <p:nvSpPr>
          <p:cNvPr id="6" name="Freeform 6"/>
          <p:cNvSpPr/>
          <p:nvPr/>
        </p:nvSpPr>
        <p:spPr>
          <a:xfrm rot="-10800000" flipH="1">
            <a:off x="260524" y="-3125385"/>
            <a:ext cx="8477647" cy="13958709"/>
          </a:xfrm>
          <a:custGeom>
            <a:avLst/>
            <a:gdLst/>
            <a:ahLst/>
            <a:cxnLst/>
            <a:rect l="l" t="t" r="r" b="b"/>
            <a:pathLst>
              <a:path w="8477647" h="13958709">
                <a:moveTo>
                  <a:pt x="8477647" y="0"/>
                </a:moveTo>
                <a:lnTo>
                  <a:pt x="0" y="0"/>
                </a:lnTo>
                <a:lnTo>
                  <a:pt x="0" y="13958709"/>
                </a:lnTo>
                <a:lnTo>
                  <a:pt x="8477647" y="13958709"/>
                </a:lnTo>
                <a:lnTo>
                  <a:pt x="8477647" y="0"/>
                </a:lnTo>
                <a:close/>
              </a:path>
            </a:pathLst>
          </a:custGeom>
          <a:blipFill>
            <a:blip r:embed="rId3"/>
            <a:stretch>
              <a:fillRect l="-263668" r="-78682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05897" y="252049"/>
            <a:ext cx="15064548" cy="1553302"/>
          </a:xfrm>
          <a:custGeom>
            <a:avLst/>
            <a:gdLst/>
            <a:ahLst/>
            <a:cxnLst/>
            <a:rect l="l" t="t" r="r" b="b"/>
            <a:pathLst>
              <a:path w="15064548" h="1553302">
                <a:moveTo>
                  <a:pt x="15064548" y="0"/>
                </a:moveTo>
                <a:lnTo>
                  <a:pt x="0" y="0"/>
                </a:lnTo>
                <a:lnTo>
                  <a:pt x="0" y="1553302"/>
                </a:lnTo>
                <a:lnTo>
                  <a:pt x="15064548" y="1553302"/>
                </a:lnTo>
                <a:lnTo>
                  <a:pt x="15064548" y="0"/>
                </a:lnTo>
                <a:close/>
              </a:path>
            </a:pathLst>
          </a:custGeom>
          <a:blipFill>
            <a:blip r:embed="rId5"/>
            <a:stretch>
              <a:fillRect l="-2252" t="-587527" r="-1590" b="-72844"/>
            </a:stretch>
          </a:blipFill>
        </p:spPr>
      </p:sp>
      <p:sp>
        <p:nvSpPr>
          <p:cNvPr id="8" name="Freeform 8"/>
          <p:cNvSpPr/>
          <p:nvPr/>
        </p:nvSpPr>
        <p:spPr>
          <a:xfrm rot="980040" flipH="1">
            <a:off x="16698151" y="503909"/>
            <a:ext cx="1488606" cy="933620"/>
          </a:xfrm>
          <a:custGeom>
            <a:avLst/>
            <a:gdLst/>
            <a:ahLst/>
            <a:cxnLst/>
            <a:rect l="l" t="t" r="r" b="b"/>
            <a:pathLst>
              <a:path w="1488606" h="933620">
                <a:moveTo>
                  <a:pt x="1488606" y="0"/>
                </a:moveTo>
                <a:lnTo>
                  <a:pt x="0" y="0"/>
                </a:lnTo>
                <a:lnTo>
                  <a:pt x="0" y="933620"/>
                </a:lnTo>
                <a:lnTo>
                  <a:pt x="1488606" y="933620"/>
                </a:lnTo>
                <a:lnTo>
                  <a:pt x="148860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05195" flipH="1">
            <a:off x="-67073" y="10018035"/>
            <a:ext cx="1660820" cy="705849"/>
          </a:xfrm>
          <a:custGeom>
            <a:avLst/>
            <a:gdLst/>
            <a:ahLst/>
            <a:cxnLst/>
            <a:rect l="l" t="t" r="r" b="b"/>
            <a:pathLst>
              <a:path w="1660820" h="705849">
                <a:moveTo>
                  <a:pt x="1660821" y="0"/>
                </a:moveTo>
                <a:lnTo>
                  <a:pt x="0" y="0"/>
                </a:lnTo>
                <a:lnTo>
                  <a:pt x="0" y="705849"/>
                </a:lnTo>
                <a:lnTo>
                  <a:pt x="1660821" y="705849"/>
                </a:lnTo>
                <a:lnTo>
                  <a:pt x="166082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0524" y="446879"/>
            <a:ext cx="3537944" cy="1835308"/>
          </a:xfrm>
          <a:custGeom>
            <a:avLst/>
            <a:gdLst/>
            <a:ahLst/>
            <a:cxnLst/>
            <a:rect l="l" t="t" r="r" b="b"/>
            <a:pathLst>
              <a:path w="3537944" h="1835308">
                <a:moveTo>
                  <a:pt x="0" y="0"/>
                </a:moveTo>
                <a:lnTo>
                  <a:pt x="3537944" y="0"/>
                </a:lnTo>
                <a:lnTo>
                  <a:pt x="3537944" y="1835309"/>
                </a:lnTo>
                <a:lnTo>
                  <a:pt x="0" y="1835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191569" y="8891915"/>
            <a:ext cx="2011762" cy="1410748"/>
          </a:xfrm>
          <a:custGeom>
            <a:avLst/>
            <a:gdLst/>
            <a:ahLst/>
            <a:cxnLst/>
            <a:rect l="l" t="t" r="r" b="b"/>
            <a:pathLst>
              <a:path w="2011762" h="1410748">
                <a:moveTo>
                  <a:pt x="0" y="0"/>
                </a:moveTo>
                <a:lnTo>
                  <a:pt x="2011763" y="0"/>
                </a:lnTo>
                <a:lnTo>
                  <a:pt x="2011763" y="1410748"/>
                </a:lnTo>
                <a:lnTo>
                  <a:pt x="0" y="1410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477743" y="2054413"/>
            <a:ext cx="8277115" cy="903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158"/>
              </a:lnSpc>
              <a:spcBef>
                <a:spcPts val="2367"/>
              </a:spcBef>
            </a:pPr>
            <a:r>
              <a:rPr lang="en-US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</a:rPr>
              <a:t>6</a:t>
            </a:r>
            <a:r>
              <a:rPr lang="ar-EG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) أغلق الباب خلفك عند الخروج .</a:t>
            </a:r>
          </a:p>
          <a:p>
            <a:pPr algn="r" rtl="1">
              <a:lnSpc>
                <a:spcPts val="3158"/>
              </a:lnSpc>
              <a:spcBef>
                <a:spcPts val="2367"/>
              </a:spcBef>
            </a:pPr>
            <a:r>
              <a:rPr lang="en-US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</a:rPr>
              <a:t>7</a:t>
            </a:r>
            <a:r>
              <a:rPr lang="ar-EG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) التنبيه على الطلاب بعدم الركض أو تجاوز الزملاء حتى </a:t>
            </a:r>
          </a:p>
          <a:p>
            <a:pPr algn="r" rtl="1">
              <a:lnSpc>
                <a:spcPts val="3158"/>
              </a:lnSpc>
              <a:spcBef>
                <a:spcPts val="2367"/>
              </a:spcBef>
            </a:pPr>
            <a:r>
              <a:rPr lang="ar-EG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لاتقع إصابات .</a:t>
            </a:r>
          </a:p>
          <a:p>
            <a:pPr algn="r" rtl="1">
              <a:lnSpc>
                <a:spcPts val="3158"/>
              </a:lnSpc>
              <a:spcBef>
                <a:spcPts val="2367"/>
              </a:spcBef>
            </a:pPr>
            <a:r>
              <a:rPr lang="en-US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</a:rPr>
              <a:t>8</a:t>
            </a:r>
            <a:r>
              <a:rPr lang="ar-EG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) التزام الخروج من البوابات المحددة لكل صف حسب </a:t>
            </a:r>
          </a:p>
          <a:p>
            <a:pPr algn="r" rtl="1">
              <a:lnSpc>
                <a:spcPts val="3158"/>
              </a:lnSpc>
              <a:spcBef>
                <a:spcPts val="2367"/>
              </a:spcBef>
            </a:pPr>
            <a:r>
              <a:rPr lang="ar-EG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الخريطة المعدة لذلك والحفاظ على سير الطلاب في صف واحد .</a:t>
            </a:r>
          </a:p>
          <a:p>
            <a:pPr algn="r" rtl="1">
              <a:lnSpc>
                <a:spcPts val="3158"/>
              </a:lnSpc>
              <a:spcBef>
                <a:spcPts val="2367"/>
              </a:spcBef>
            </a:pPr>
            <a:r>
              <a:rPr lang="en-US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</a:rPr>
              <a:t>9</a:t>
            </a:r>
            <a:r>
              <a:rPr lang="ar-EG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) التأكد من أن المسؤولين عن قائمة الصفوف قد وضع علامة بجانب صفك</a:t>
            </a:r>
          </a:p>
          <a:p>
            <a:pPr algn="r" rtl="1">
              <a:lnSpc>
                <a:spcPts val="3158"/>
              </a:lnSpc>
              <a:spcBef>
                <a:spcPts val="2367"/>
              </a:spcBef>
            </a:pPr>
            <a:r>
              <a:rPr lang="ar-EG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 قبل الوقوف في نقطة التجمع . </a:t>
            </a:r>
          </a:p>
          <a:p>
            <a:pPr algn="r" rtl="1">
              <a:lnSpc>
                <a:spcPts val="3158"/>
              </a:lnSpc>
              <a:spcBef>
                <a:spcPts val="2367"/>
              </a:spcBef>
            </a:pPr>
            <a:r>
              <a:rPr lang="ar-EG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 </a:t>
            </a:r>
            <a:r>
              <a:rPr lang="en-US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</a:rPr>
              <a:t>10</a:t>
            </a:r>
            <a:r>
              <a:rPr lang="ar-EG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) عند الوصول إلى نقطة التجمع الرجاء التأكد من عدد الطلاب ورفع البطاقة الخضراء </a:t>
            </a:r>
          </a:p>
          <a:p>
            <a:pPr algn="r" rtl="1">
              <a:lnSpc>
                <a:spcPts val="3158"/>
              </a:lnSpc>
              <a:spcBef>
                <a:spcPts val="2367"/>
              </a:spcBef>
            </a:pPr>
            <a:r>
              <a:rPr lang="ar-EG" sz="33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وفي حال نقص الطلاب ترفع البطاقة الحمراء . ( وعلى المساحين التفتيش عن أي طالب مفقود )</a:t>
            </a:r>
          </a:p>
          <a:p>
            <a:pPr algn="r" rtl="1">
              <a:lnSpc>
                <a:spcPts val="3158"/>
              </a:lnSpc>
              <a:spcBef>
                <a:spcPts val="2367"/>
              </a:spcBef>
            </a:pPr>
            <a:endParaRPr lang="ar-EG" sz="3324">
              <a:solidFill>
                <a:srgbClr val="302C2C"/>
              </a:solidFill>
              <a:latin typeface="Koodak"/>
              <a:ea typeface="Koodak"/>
              <a:cs typeface="Koodak"/>
              <a:sym typeface="Koodak"/>
              <a:rtl/>
            </a:endParaRPr>
          </a:p>
          <a:p>
            <a:pPr marL="0" lvl="1" indent="0" algn="r" rtl="1">
              <a:lnSpc>
                <a:spcPts val="3158"/>
              </a:lnSpc>
              <a:spcBef>
                <a:spcPts val="2368"/>
              </a:spcBef>
            </a:pPr>
            <a:endParaRPr lang="ar-EG" sz="3324">
              <a:solidFill>
                <a:srgbClr val="302C2C"/>
              </a:solidFill>
              <a:latin typeface="Koodak"/>
              <a:ea typeface="Koodak"/>
              <a:cs typeface="Koodak"/>
              <a:sym typeface="Koodak"/>
              <a:rtl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64937" y="542962"/>
            <a:ext cx="5774357" cy="97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</a:rPr>
              <a:t>Instructions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3167" y="2691528"/>
            <a:ext cx="8121233" cy="7591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0"/>
              </a:lnSpc>
              <a:spcBef>
                <a:spcPts val="2241"/>
              </a:spcBef>
            </a:pPr>
            <a:r>
              <a:rPr lang="en-US" sz="36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6) Close the door behind you when you go out.</a:t>
            </a:r>
          </a:p>
          <a:p>
            <a:pPr algn="l">
              <a:lnSpc>
                <a:spcPts val="2990"/>
              </a:lnSpc>
              <a:spcBef>
                <a:spcPts val="2241"/>
              </a:spcBef>
            </a:pPr>
            <a:r>
              <a:rPr lang="en-US" sz="36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7) Remind the students not to run to avoid injury.</a:t>
            </a:r>
          </a:p>
          <a:p>
            <a:pPr algn="l">
              <a:lnSpc>
                <a:spcPts val="2990"/>
              </a:lnSpc>
              <a:spcBef>
                <a:spcPts val="2241"/>
              </a:spcBef>
            </a:pPr>
            <a:r>
              <a:rPr lang="en-US" sz="36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8) Leave the school according to the map provided, ensuring that students stay in  line.</a:t>
            </a:r>
          </a:p>
          <a:p>
            <a:pPr algn="l">
              <a:lnSpc>
                <a:spcPts val="2990"/>
              </a:lnSpc>
              <a:spcBef>
                <a:spcPts val="2241"/>
              </a:spcBef>
            </a:pPr>
            <a:r>
              <a:rPr lang="en-US" sz="36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9) Make sure the duty administrator checks off your class before you line up at the assembly point. </a:t>
            </a:r>
          </a:p>
          <a:p>
            <a:pPr algn="l">
              <a:lnSpc>
                <a:spcPts val="2990"/>
              </a:lnSpc>
              <a:spcBef>
                <a:spcPts val="2241"/>
              </a:spcBef>
            </a:pPr>
            <a:r>
              <a:rPr lang="en-US" sz="36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10) Upon reaching the assembly point, take class attendance and display the green card if all are present and the red if anyone is missing. (In case of a red card, the sweepers will look for the missing student)</a:t>
            </a:r>
          </a:p>
          <a:p>
            <a:pPr marL="0" lvl="1" indent="0" algn="l">
              <a:lnSpc>
                <a:spcPts val="2990"/>
              </a:lnSpc>
              <a:spcBef>
                <a:spcPts val="2242"/>
              </a:spcBef>
            </a:pPr>
            <a:endParaRPr lang="en-US" sz="3600">
              <a:solidFill>
                <a:srgbClr val="302C2C"/>
              </a:solidFill>
              <a:latin typeface="+mj-lt"/>
              <a:ea typeface="Aleman"/>
              <a:cs typeface="Aleman"/>
              <a:sym typeface="Ale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477743" y="484981"/>
            <a:ext cx="5774357" cy="97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679"/>
              </a:lnSpc>
              <a:spcBef>
                <a:spcPct val="0"/>
              </a:spcBef>
            </a:pPr>
            <a:r>
              <a:rPr lang="ar-EG" sz="6399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  <a:rtl/>
              </a:rPr>
              <a:t>التعليمات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9477743" y="-3533570"/>
            <a:ext cx="8686318" cy="14366894"/>
          </a:xfrm>
          <a:custGeom>
            <a:avLst/>
            <a:gdLst/>
            <a:ahLst/>
            <a:cxnLst/>
            <a:rect l="l" t="t" r="r" b="b"/>
            <a:pathLst>
              <a:path w="8686318" h="14366894">
                <a:moveTo>
                  <a:pt x="8686318" y="0"/>
                </a:moveTo>
                <a:lnTo>
                  <a:pt x="0" y="0"/>
                </a:lnTo>
                <a:lnTo>
                  <a:pt x="0" y="14366894"/>
                </a:lnTo>
                <a:lnTo>
                  <a:pt x="8686318" y="14366894"/>
                </a:lnTo>
                <a:lnTo>
                  <a:pt x="8686318" y="0"/>
                </a:lnTo>
                <a:close/>
              </a:path>
            </a:pathLst>
          </a:custGeom>
          <a:blipFill>
            <a:blip r:embed="rId3"/>
            <a:stretch>
              <a:fillRect l="-270108" r="-74241"/>
            </a:stretch>
          </a:blipFill>
        </p:spPr>
      </p:sp>
      <p:sp>
        <p:nvSpPr>
          <p:cNvPr id="4" name="Freeform 4"/>
          <p:cNvSpPr/>
          <p:nvPr/>
        </p:nvSpPr>
        <p:spPr>
          <a:xfrm rot="-859101" flipH="1">
            <a:off x="-1248176" y="-1843141"/>
            <a:ext cx="12450556" cy="5374989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12450556" y="0"/>
                </a:moveTo>
                <a:lnTo>
                  <a:pt x="0" y="0"/>
                </a:lnTo>
                <a:lnTo>
                  <a:pt x="0" y="5374989"/>
                </a:lnTo>
                <a:lnTo>
                  <a:pt x="12450556" y="5374989"/>
                </a:lnTo>
                <a:lnTo>
                  <a:pt x="12450556" y="0"/>
                </a:lnTo>
                <a:close/>
              </a:path>
            </a:pathLst>
          </a:custGeom>
          <a:blipFill>
            <a:blip r:embed="rId4"/>
            <a:stretch>
              <a:fillRect t="-26544" r="-51225"/>
            </a:stretch>
          </a:blipFill>
        </p:spPr>
      </p:sp>
      <p:sp>
        <p:nvSpPr>
          <p:cNvPr id="5" name="Freeform 5"/>
          <p:cNvSpPr/>
          <p:nvPr/>
        </p:nvSpPr>
        <p:spPr>
          <a:xfrm rot="9334208" flipH="1">
            <a:off x="13341796" y="8770522"/>
            <a:ext cx="7467300" cy="3514985"/>
          </a:xfrm>
          <a:custGeom>
            <a:avLst/>
            <a:gdLst/>
            <a:ahLst/>
            <a:cxnLst/>
            <a:rect l="l" t="t" r="r" b="b"/>
            <a:pathLst>
              <a:path w="7467300" h="3514985">
                <a:moveTo>
                  <a:pt x="7467300" y="0"/>
                </a:moveTo>
                <a:lnTo>
                  <a:pt x="0" y="0"/>
                </a:lnTo>
                <a:lnTo>
                  <a:pt x="0" y="3514986"/>
                </a:lnTo>
                <a:lnTo>
                  <a:pt x="7467300" y="3514986"/>
                </a:lnTo>
                <a:lnTo>
                  <a:pt x="7467300" y="0"/>
                </a:lnTo>
                <a:close/>
              </a:path>
            </a:pathLst>
          </a:custGeom>
          <a:blipFill>
            <a:blip r:embed="rId4"/>
            <a:stretch>
              <a:fillRect l="-106346" t="-67728" r="-12207"/>
            </a:stretch>
          </a:blipFill>
        </p:spPr>
      </p:sp>
      <p:sp>
        <p:nvSpPr>
          <p:cNvPr id="6" name="Freeform 6"/>
          <p:cNvSpPr/>
          <p:nvPr/>
        </p:nvSpPr>
        <p:spPr>
          <a:xfrm rot="-10800000" flipH="1">
            <a:off x="260524" y="-3125385"/>
            <a:ext cx="8477647" cy="13958709"/>
          </a:xfrm>
          <a:custGeom>
            <a:avLst/>
            <a:gdLst/>
            <a:ahLst/>
            <a:cxnLst/>
            <a:rect l="l" t="t" r="r" b="b"/>
            <a:pathLst>
              <a:path w="8477647" h="13958709">
                <a:moveTo>
                  <a:pt x="8477647" y="0"/>
                </a:moveTo>
                <a:lnTo>
                  <a:pt x="0" y="0"/>
                </a:lnTo>
                <a:lnTo>
                  <a:pt x="0" y="13958709"/>
                </a:lnTo>
                <a:lnTo>
                  <a:pt x="8477647" y="13958709"/>
                </a:lnTo>
                <a:lnTo>
                  <a:pt x="8477647" y="0"/>
                </a:lnTo>
                <a:close/>
              </a:path>
            </a:pathLst>
          </a:custGeom>
          <a:blipFill>
            <a:blip r:embed="rId3"/>
            <a:stretch>
              <a:fillRect l="-263668" r="-7868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3168" y="2701053"/>
            <a:ext cx="7577280" cy="6294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65"/>
              </a:lnSpc>
              <a:spcBef>
                <a:spcPts val="2597"/>
              </a:spcBef>
            </a:pPr>
            <a:r>
              <a:rPr lang="en-US" sz="4400" b="1">
                <a:solidFill>
                  <a:srgbClr val="302C2C"/>
                </a:solidFill>
                <a:latin typeface="+mj-lt"/>
                <a:ea typeface="Aleman Bold"/>
                <a:cs typeface="Aleman Bold"/>
                <a:sym typeface="Aleman Bold"/>
              </a:rPr>
              <a:t>At the end of the drill:</a:t>
            </a:r>
          </a:p>
          <a:p>
            <a:pPr algn="l">
              <a:lnSpc>
                <a:spcPts val="3465"/>
              </a:lnSpc>
              <a:spcBef>
                <a:spcPts val="2597"/>
              </a:spcBef>
            </a:pPr>
            <a:r>
              <a:rPr lang="en-US" sz="44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11) Wait in turn to return to class to avoid congestion.</a:t>
            </a:r>
          </a:p>
          <a:p>
            <a:pPr algn="l">
              <a:lnSpc>
                <a:spcPts val="3465"/>
              </a:lnSpc>
              <a:spcBef>
                <a:spcPts val="2597"/>
              </a:spcBef>
            </a:pPr>
            <a:r>
              <a:rPr lang="en-US" sz="44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12) Return to class following the same route. </a:t>
            </a:r>
          </a:p>
          <a:p>
            <a:pPr algn="l">
              <a:lnSpc>
                <a:spcPts val="3465"/>
              </a:lnSpc>
              <a:spcBef>
                <a:spcPts val="2597"/>
              </a:spcBef>
            </a:pPr>
            <a:r>
              <a:rPr lang="en-US" sz="4400">
                <a:solidFill>
                  <a:srgbClr val="302C2C"/>
                </a:solidFill>
                <a:latin typeface="+mj-lt"/>
                <a:ea typeface="Aleman"/>
                <a:cs typeface="Aleman"/>
                <a:sym typeface="Aleman"/>
              </a:rPr>
              <a:t>13) Ensure that all students are present before class re-commences and inform the department principal or deputy if there are any missing students. </a:t>
            </a:r>
          </a:p>
          <a:p>
            <a:pPr marL="0" lvl="1" indent="0" algn="l">
              <a:lnSpc>
                <a:spcPts val="3465"/>
              </a:lnSpc>
              <a:spcBef>
                <a:spcPts val="2598"/>
              </a:spcBef>
            </a:pPr>
            <a:endParaRPr lang="en-US" sz="4400">
              <a:solidFill>
                <a:srgbClr val="302C2C"/>
              </a:solidFill>
              <a:latin typeface="+mj-lt"/>
              <a:ea typeface="Aleman"/>
              <a:cs typeface="Aleman"/>
              <a:sym typeface="Aleman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205897" y="252049"/>
            <a:ext cx="15064548" cy="1553302"/>
          </a:xfrm>
          <a:custGeom>
            <a:avLst/>
            <a:gdLst/>
            <a:ahLst/>
            <a:cxnLst/>
            <a:rect l="l" t="t" r="r" b="b"/>
            <a:pathLst>
              <a:path w="15064548" h="1553302">
                <a:moveTo>
                  <a:pt x="15064548" y="0"/>
                </a:moveTo>
                <a:lnTo>
                  <a:pt x="0" y="0"/>
                </a:lnTo>
                <a:lnTo>
                  <a:pt x="0" y="1553302"/>
                </a:lnTo>
                <a:lnTo>
                  <a:pt x="15064548" y="1553302"/>
                </a:lnTo>
                <a:lnTo>
                  <a:pt x="15064548" y="0"/>
                </a:lnTo>
                <a:close/>
              </a:path>
            </a:pathLst>
          </a:custGeom>
          <a:blipFill>
            <a:blip r:embed="rId5"/>
            <a:stretch>
              <a:fillRect l="-2252" t="-587527" r="-1590" b="-72844"/>
            </a:stretch>
          </a:blipFill>
        </p:spPr>
      </p:sp>
      <p:sp>
        <p:nvSpPr>
          <p:cNvPr id="9" name="Freeform 9"/>
          <p:cNvSpPr/>
          <p:nvPr/>
        </p:nvSpPr>
        <p:spPr>
          <a:xfrm rot="980040" flipH="1">
            <a:off x="16698151" y="503909"/>
            <a:ext cx="1488606" cy="933620"/>
          </a:xfrm>
          <a:custGeom>
            <a:avLst/>
            <a:gdLst/>
            <a:ahLst/>
            <a:cxnLst/>
            <a:rect l="l" t="t" r="r" b="b"/>
            <a:pathLst>
              <a:path w="1488606" h="933620">
                <a:moveTo>
                  <a:pt x="1488606" y="0"/>
                </a:moveTo>
                <a:lnTo>
                  <a:pt x="0" y="0"/>
                </a:lnTo>
                <a:lnTo>
                  <a:pt x="0" y="933620"/>
                </a:lnTo>
                <a:lnTo>
                  <a:pt x="1488606" y="933620"/>
                </a:lnTo>
                <a:lnTo>
                  <a:pt x="148860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05195" flipH="1">
            <a:off x="-67073" y="10018035"/>
            <a:ext cx="1660820" cy="705849"/>
          </a:xfrm>
          <a:custGeom>
            <a:avLst/>
            <a:gdLst/>
            <a:ahLst/>
            <a:cxnLst/>
            <a:rect l="l" t="t" r="r" b="b"/>
            <a:pathLst>
              <a:path w="1660820" h="705849">
                <a:moveTo>
                  <a:pt x="1660821" y="0"/>
                </a:moveTo>
                <a:lnTo>
                  <a:pt x="0" y="0"/>
                </a:lnTo>
                <a:lnTo>
                  <a:pt x="0" y="705849"/>
                </a:lnTo>
                <a:lnTo>
                  <a:pt x="1660821" y="705849"/>
                </a:lnTo>
                <a:lnTo>
                  <a:pt x="166082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0524" y="446879"/>
            <a:ext cx="3537944" cy="1835308"/>
          </a:xfrm>
          <a:custGeom>
            <a:avLst/>
            <a:gdLst/>
            <a:ahLst/>
            <a:cxnLst/>
            <a:rect l="l" t="t" r="r" b="b"/>
            <a:pathLst>
              <a:path w="3537944" h="1835308">
                <a:moveTo>
                  <a:pt x="0" y="0"/>
                </a:moveTo>
                <a:lnTo>
                  <a:pt x="3537944" y="0"/>
                </a:lnTo>
                <a:lnTo>
                  <a:pt x="3537944" y="1835309"/>
                </a:lnTo>
                <a:lnTo>
                  <a:pt x="0" y="1835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191569" y="8891915"/>
            <a:ext cx="2011762" cy="1410748"/>
          </a:xfrm>
          <a:custGeom>
            <a:avLst/>
            <a:gdLst/>
            <a:ahLst/>
            <a:cxnLst/>
            <a:rect l="l" t="t" r="r" b="b"/>
            <a:pathLst>
              <a:path w="2011762" h="1410748">
                <a:moveTo>
                  <a:pt x="0" y="0"/>
                </a:moveTo>
                <a:lnTo>
                  <a:pt x="2011763" y="0"/>
                </a:lnTo>
                <a:lnTo>
                  <a:pt x="2011763" y="1410748"/>
                </a:lnTo>
                <a:lnTo>
                  <a:pt x="0" y="1410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976823" y="2632963"/>
            <a:ext cx="7688157" cy="511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918"/>
              </a:lnSpc>
              <a:spcBef>
                <a:spcPts val="2936"/>
              </a:spcBef>
            </a:pPr>
            <a:r>
              <a:rPr lang="ar-EG" sz="41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- عند الانتهاء من التدريب :- </a:t>
            </a:r>
          </a:p>
          <a:p>
            <a:pPr algn="r" rtl="1">
              <a:lnSpc>
                <a:spcPts val="3918"/>
              </a:lnSpc>
              <a:spcBef>
                <a:spcPts val="2936"/>
              </a:spcBef>
            </a:pPr>
            <a:r>
              <a:rPr lang="en-US" sz="41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</a:rPr>
              <a:t>11</a:t>
            </a:r>
            <a:r>
              <a:rPr lang="ar-EG" sz="41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) على كل صف الانتظار في دوره للعودة الى المبنى منعا للازدحام .</a:t>
            </a:r>
          </a:p>
          <a:p>
            <a:pPr algn="r" rtl="1">
              <a:lnSpc>
                <a:spcPts val="3918"/>
              </a:lnSpc>
              <a:spcBef>
                <a:spcPts val="2936"/>
              </a:spcBef>
            </a:pPr>
            <a:r>
              <a:rPr lang="en-US" sz="41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</a:rPr>
              <a:t>12</a:t>
            </a:r>
            <a:r>
              <a:rPr lang="ar-EG" sz="41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) العودة للصف تبعا لنفس خريطة الخروج .</a:t>
            </a:r>
          </a:p>
          <a:p>
            <a:pPr marL="0" lvl="1" indent="0" algn="r" rtl="1">
              <a:lnSpc>
                <a:spcPts val="3918"/>
              </a:lnSpc>
              <a:spcBef>
                <a:spcPts val="2938"/>
              </a:spcBef>
            </a:pPr>
            <a:r>
              <a:rPr lang="en-US" sz="41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</a:rPr>
              <a:t>13</a:t>
            </a:r>
            <a:r>
              <a:rPr lang="ar-EG" sz="4124">
                <a:solidFill>
                  <a:srgbClr val="302C2C"/>
                </a:solidFill>
                <a:latin typeface="Koodak"/>
                <a:ea typeface="Koodak"/>
                <a:cs typeface="Koodak"/>
                <a:sym typeface="Koodak"/>
                <a:rtl/>
              </a:rPr>
              <a:t>) التأكد من وجود جميع الطلاب عند العودة للصف وإبلاغ مدير المرحلة أو نائبه في حال عدم عودة أي طالب إلى الصف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64937" y="542962"/>
            <a:ext cx="5774357" cy="97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</a:rPr>
              <a:t>Instructions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77743" y="484981"/>
            <a:ext cx="5774357" cy="97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679"/>
              </a:lnSpc>
              <a:spcBef>
                <a:spcPct val="0"/>
              </a:spcBef>
            </a:pPr>
            <a:r>
              <a:rPr lang="ar-EG" sz="6399" b="1">
                <a:solidFill>
                  <a:srgbClr val="302C2C"/>
                </a:solidFill>
                <a:latin typeface="XM Yekan Bold"/>
                <a:ea typeface="XM Yekan Bold"/>
                <a:cs typeface="XM Yekan Bold"/>
                <a:sym typeface="XM Yekan Bold"/>
                <a:rtl/>
              </a:rPr>
              <a:t>التعليمات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906" y="612270"/>
            <a:ext cx="15874187" cy="9062460"/>
          </a:xfrm>
          <a:custGeom>
            <a:avLst/>
            <a:gdLst/>
            <a:ahLst/>
            <a:cxnLst/>
            <a:rect l="l" t="t" r="r" b="b"/>
            <a:pathLst>
              <a:path w="15874187" h="9062460">
                <a:moveTo>
                  <a:pt x="0" y="0"/>
                </a:moveTo>
                <a:lnTo>
                  <a:pt x="15874188" y="0"/>
                </a:lnTo>
                <a:lnTo>
                  <a:pt x="15874188" y="9062460"/>
                </a:lnTo>
                <a:lnTo>
                  <a:pt x="0" y="9062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1" b="-2071"/>
            </a:stretch>
          </a:blipFill>
        </p:spPr>
      </p:sp>
      <p:sp>
        <p:nvSpPr>
          <p:cNvPr id="4" name="Freeform 4"/>
          <p:cNvSpPr/>
          <p:nvPr/>
        </p:nvSpPr>
        <p:spPr>
          <a:xfrm rot="6184119" flipH="1">
            <a:off x="12972585" y="6165688"/>
            <a:ext cx="5705460" cy="7653665"/>
          </a:xfrm>
          <a:custGeom>
            <a:avLst/>
            <a:gdLst/>
            <a:ahLst/>
            <a:cxnLst/>
            <a:rect l="l" t="t" r="r" b="b"/>
            <a:pathLst>
              <a:path w="5705460" h="7653665">
                <a:moveTo>
                  <a:pt x="5705460" y="0"/>
                </a:moveTo>
                <a:lnTo>
                  <a:pt x="0" y="0"/>
                </a:lnTo>
                <a:lnTo>
                  <a:pt x="0" y="7653665"/>
                </a:lnTo>
                <a:lnTo>
                  <a:pt x="5705460" y="7653665"/>
                </a:lnTo>
                <a:lnTo>
                  <a:pt x="57054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170355" flipH="1">
            <a:off x="-1781696" y="2787105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4652173" y="0"/>
                </a:moveTo>
                <a:lnTo>
                  <a:pt x="0" y="0"/>
                </a:lnTo>
                <a:lnTo>
                  <a:pt x="0" y="748680"/>
                </a:lnTo>
                <a:lnTo>
                  <a:pt x="4652173" y="748680"/>
                </a:lnTo>
                <a:lnTo>
                  <a:pt x="4652173" y="0"/>
                </a:lnTo>
                <a:close/>
              </a:path>
            </a:pathLst>
          </a:custGeom>
          <a:blipFill>
            <a:blip r:embed="rId6"/>
            <a:stretch>
              <a:fillRect t="-55730" b="-108357"/>
            </a:stretch>
          </a:blipFill>
        </p:spPr>
      </p:sp>
      <p:sp>
        <p:nvSpPr>
          <p:cNvPr id="6" name="Freeform 6"/>
          <p:cNvSpPr/>
          <p:nvPr/>
        </p:nvSpPr>
        <p:spPr>
          <a:xfrm rot="-1943687">
            <a:off x="-484104" y="-1026658"/>
            <a:ext cx="4884205" cy="3277856"/>
          </a:xfrm>
          <a:custGeom>
            <a:avLst/>
            <a:gdLst/>
            <a:ahLst/>
            <a:cxnLst/>
            <a:rect l="l" t="t" r="r" b="b"/>
            <a:pathLst>
              <a:path w="4884205" h="3277856">
                <a:moveTo>
                  <a:pt x="0" y="0"/>
                </a:moveTo>
                <a:lnTo>
                  <a:pt x="4884205" y="0"/>
                </a:lnTo>
                <a:lnTo>
                  <a:pt x="488420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5009" r="-91785"/>
            </a:stretch>
          </a:blipFill>
        </p:spPr>
      </p:sp>
      <p:sp>
        <p:nvSpPr>
          <p:cNvPr id="7" name="Freeform 7"/>
          <p:cNvSpPr/>
          <p:nvPr/>
        </p:nvSpPr>
        <p:spPr>
          <a:xfrm rot="-8768189" flipH="1">
            <a:off x="-1739952" y="9378991"/>
            <a:ext cx="7659012" cy="3484850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7659012" y="0"/>
                </a:moveTo>
                <a:lnTo>
                  <a:pt x="0" y="0"/>
                </a:lnTo>
                <a:lnTo>
                  <a:pt x="0" y="3484850"/>
                </a:lnTo>
                <a:lnTo>
                  <a:pt x="7659012" y="3484850"/>
                </a:lnTo>
                <a:lnTo>
                  <a:pt x="765901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757047" flipH="1">
            <a:off x="-2799527" y="1481997"/>
            <a:ext cx="4939326" cy="4786656"/>
          </a:xfrm>
          <a:custGeom>
            <a:avLst/>
            <a:gdLst/>
            <a:ahLst/>
            <a:cxnLst/>
            <a:rect l="l" t="t" r="r" b="b"/>
            <a:pathLst>
              <a:path w="4939326" h="4786656">
                <a:moveTo>
                  <a:pt x="4939326" y="0"/>
                </a:moveTo>
                <a:lnTo>
                  <a:pt x="0" y="0"/>
                </a:lnTo>
                <a:lnTo>
                  <a:pt x="0" y="4786656"/>
                </a:lnTo>
                <a:lnTo>
                  <a:pt x="4939326" y="4786656"/>
                </a:lnTo>
                <a:lnTo>
                  <a:pt x="493932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5439" y="7295940"/>
            <a:ext cx="1925495" cy="2991060"/>
          </a:xfrm>
          <a:custGeom>
            <a:avLst/>
            <a:gdLst/>
            <a:ahLst/>
            <a:cxnLst/>
            <a:rect l="l" t="t" r="r" b="b"/>
            <a:pathLst>
              <a:path w="1925495" h="2991060">
                <a:moveTo>
                  <a:pt x="0" y="0"/>
                </a:moveTo>
                <a:lnTo>
                  <a:pt x="1925495" y="0"/>
                </a:lnTo>
                <a:lnTo>
                  <a:pt x="1925495" y="2991060"/>
                </a:lnTo>
                <a:lnTo>
                  <a:pt x="0" y="29910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rot="6184119" flipH="1">
            <a:off x="13943591" y="7387912"/>
            <a:ext cx="4772069" cy="6401557"/>
          </a:xfrm>
          <a:custGeom>
            <a:avLst/>
            <a:gdLst/>
            <a:ahLst/>
            <a:cxnLst/>
            <a:rect l="l" t="t" r="r" b="b"/>
            <a:pathLst>
              <a:path w="4772069" h="6401557">
                <a:moveTo>
                  <a:pt x="4772070" y="0"/>
                </a:moveTo>
                <a:lnTo>
                  <a:pt x="0" y="0"/>
                </a:lnTo>
                <a:lnTo>
                  <a:pt x="0" y="6401557"/>
                </a:lnTo>
                <a:lnTo>
                  <a:pt x="4772070" y="6401557"/>
                </a:lnTo>
                <a:lnTo>
                  <a:pt x="47720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170355" flipH="1">
            <a:off x="-1781696" y="2787105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4652173" y="0"/>
                </a:moveTo>
                <a:lnTo>
                  <a:pt x="0" y="0"/>
                </a:lnTo>
                <a:lnTo>
                  <a:pt x="0" y="748680"/>
                </a:lnTo>
                <a:lnTo>
                  <a:pt x="4652173" y="748680"/>
                </a:lnTo>
                <a:lnTo>
                  <a:pt x="4652173" y="0"/>
                </a:lnTo>
                <a:close/>
              </a:path>
            </a:pathLst>
          </a:custGeom>
          <a:blipFill>
            <a:blip r:embed="rId5"/>
            <a:stretch>
              <a:fillRect t="-55730" b="-108357"/>
            </a:stretch>
          </a:blipFill>
        </p:spPr>
      </p:sp>
      <p:sp>
        <p:nvSpPr>
          <p:cNvPr id="5" name="Freeform 5"/>
          <p:cNvSpPr/>
          <p:nvPr/>
        </p:nvSpPr>
        <p:spPr>
          <a:xfrm rot="-1943687">
            <a:off x="-640302" y="-1060563"/>
            <a:ext cx="4089747" cy="2744685"/>
          </a:xfrm>
          <a:custGeom>
            <a:avLst/>
            <a:gdLst/>
            <a:ahLst/>
            <a:cxnLst/>
            <a:rect l="l" t="t" r="r" b="b"/>
            <a:pathLst>
              <a:path w="4089747" h="2744685">
                <a:moveTo>
                  <a:pt x="0" y="0"/>
                </a:moveTo>
                <a:lnTo>
                  <a:pt x="4089747" y="0"/>
                </a:lnTo>
                <a:lnTo>
                  <a:pt x="4089747" y="2744685"/>
                </a:lnTo>
                <a:lnTo>
                  <a:pt x="0" y="2744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5009" r="-91785"/>
            </a:stretch>
          </a:blipFill>
        </p:spPr>
      </p:sp>
      <p:sp>
        <p:nvSpPr>
          <p:cNvPr id="6" name="Freeform 6"/>
          <p:cNvSpPr/>
          <p:nvPr/>
        </p:nvSpPr>
        <p:spPr>
          <a:xfrm rot="-8768189" flipH="1">
            <a:off x="-2292070" y="9220325"/>
            <a:ext cx="6997953" cy="3184068"/>
          </a:xfrm>
          <a:custGeom>
            <a:avLst/>
            <a:gdLst/>
            <a:ahLst/>
            <a:cxnLst/>
            <a:rect l="l" t="t" r="r" b="b"/>
            <a:pathLst>
              <a:path w="6997953" h="3184068">
                <a:moveTo>
                  <a:pt x="6997953" y="0"/>
                </a:moveTo>
                <a:lnTo>
                  <a:pt x="0" y="0"/>
                </a:lnTo>
                <a:lnTo>
                  <a:pt x="0" y="3184069"/>
                </a:lnTo>
                <a:lnTo>
                  <a:pt x="6997953" y="3184069"/>
                </a:lnTo>
                <a:lnTo>
                  <a:pt x="699795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757047" flipH="1">
            <a:off x="-2799527" y="1481997"/>
            <a:ext cx="4939326" cy="4786656"/>
          </a:xfrm>
          <a:custGeom>
            <a:avLst/>
            <a:gdLst/>
            <a:ahLst/>
            <a:cxnLst/>
            <a:rect l="l" t="t" r="r" b="b"/>
            <a:pathLst>
              <a:path w="4939326" h="4786656">
                <a:moveTo>
                  <a:pt x="4939326" y="0"/>
                </a:moveTo>
                <a:lnTo>
                  <a:pt x="0" y="0"/>
                </a:lnTo>
                <a:lnTo>
                  <a:pt x="0" y="4786656"/>
                </a:lnTo>
                <a:lnTo>
                  <a:pt x="4939326" y="4786656"/>
                </a:lnTo>
                <a:lnTo>
                  <a:pt x="49393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7475" y="311779"/>
            <a:ext cx="15119714" cy="9788606"/>
          </a:xfrm>
          <a:custGeom>
            <a:avLst/>
            <a:gdLst/>
            <a:ahLst/>
            <a:cxnLst/>
            <a:rect l="l" t="t" r="r" b="b"/>
            <a:pathLst>
              <a:path w="15119714" h="9788606">
                <a:moveTo>
                  <a:pt x="0" y="0"/>
                </a:moveTo>
                <a:lnTo>
                  <a:pt x="15119714" y="0"/>
                </a:lnTo>
                <a:lnTo>
                  <a:pt x="15119714" y="9788606"/>
                </a:lnTo>
                <a:lnTo>
                  <a:pt x="0" y="9788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608" b="-460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6094" y="5507331"/>
            <a:ext cx="2236955" cy="4114800"/>
          </a:xfrm>
          <a:custGeom>
            <a:avLst/>
            <a:gdLst/>
            <a:ahLst/>
            <a:cxnLst/>
            <a:rect l="l" t="t" r="r" b="b"/>
            <a:pathLst>
              <a:path w="2236955" h="4114800">
                <a:moveTo>
                  <a:pt x="0" y="0"/>
                </a:moveTo>
                <a:lnTo>
                  <a:pt x="2236955" y="0"/>
                </a:lnTo>
                <a:lnTo>
                  <a:pt x="22369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CC06D9FB16842B01067F041BF03C6" ma:contentTypeVersion="11" ma:contentTypeDescription="Create a new document." ma:contentTypeScope="" ma:versionID="e031a86d55f2d398801431a5becf48bc">
  <xsd:schema xmlns:xsd="http://www.w3.org/2001/XMLSchema" xmlns:xs="http://www.w3.org/2001/XMLSchema" xmlns:p="http://schemas.microsoft.com/office/2006/metadata/properties" xmlns:ns2="0cfe67db-263e-4761-8f61-e83e0320aed1" xmlns:ns3="9b6ce57b-faf8-4184-9e30-9b6765348f3c" targetNamespace="http://schemas.microsoft.com/office/2006/metadata/properties" ma:root="true" ma:fieldsID="216180e20424f43d00f33ab073d22f39" ns2:_="" ns3:_="">
    <xsd:import namespace="0cfe67db-263e-4761-8f61-e83e0320aed1"/>
    <xsd:import namespace="9b6ce57b-faf8-4184-9e30-9b6765348f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e67db-263e-4761-8f61-e83e0320ae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cab4c81-8467-469b-a369-148a784db8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6ce57b-faf8-4184-9e30-9b6765348f3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cb79c36-fea2-42ac-9077-6a5443399f25}" ma:internalName="TaxCatchAll" ma:showField="CatchAllData" ma:web="9b6ce57b-faf8-4184-9e30-9b6765348f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6ce57b-faf8-4184-9e30-9b6765348f3c" xsi:nil="true"/>
    <lcf76f155ced4ddcb4097134ff3c332f xmlns="0cfe67db-263e-4761-8f61-e83e0320aed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69A0C1-2DDF-4369-BB89-FB119CA8F02B}"/>
</file>

<file path=customXml/itemProps2.xml><?xml version="1.0" encoding="utf-8"?>
<ds:datastoreItem xmlns:ds="http://schemas.openxmlformats.org/officeDocument/2006/customXml" ds:itemID="{9DA5FCA6-E408-42F1-A881-8D6653248E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866515-F630-45A8-81E2-0E10545289A4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Kuwait Bilingual School No.2</dc:title>
  <dc:creator>USER</dc:creator>
  <cp:revision>3</cp:revision>
  <dcterms:created xsi:type="dcterms:W3CDTF">2006-08-16T00:00:00Z</dcterms:created>
  <dcterms:modified xsi:type="dcterms:W3CDTF">2024-10-17T10:43:56Z</dcterms:modified>
  <dc:identifier>DAGS-aq4CSU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112800.000000000</vt:lpwstr>
  </property>
  <property fmtid="{D5CDD505-2E9C-101B-9397-08002B2CF9AE}" pid="3" name="xd_ProgID">
    <vt:lpwstr/>
  </property>
  <property fmtid="{D5CDD505-2E9C-101B-9397-08002B2CF9AE}" pid="4" name="ContentTypeId">
    <vt:lpwstr>0x010100211CC06D9FB16842B01067F041BF03C6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